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57" r:id="rId4"/>
    <p:sldId id="259" r:id="rId5"/>
    <p:sldId id="260" r:id="rId6"/>
    <p:sldId id="272" r:id="rId7"/>
    <p:sldId id="261" r:id="rId8"/>
    <p:sldId id="274" r:id="rId9"/>
    <p:sldId id="275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354" y="108"/>
      </p:cViewPr>
      <p:guideLst>
        <p:guide orient="horz" pos="2160"/>
        <p:guide pos="3840"/>
        <p:guide pos="7296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254C3-205A-4BA0-A58D-93E7D7C89709}" type="datetimeFigureOut">
              <a:rPr lang="zh-CN" altLang="en-US" smtClean="0"/>
              <a:t>2016/8/12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2B25C-AD63-49DE-B629-F2FAF1CEE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9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2B25C-AD63-49DE-B629-F2FAF1CEED2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915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FDEBAB-4600-407D-9E2F-BACC76CBF6F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1826FB-3E05-46CA-B41F-85EE2FF7938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534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53084-A7DC-486E-850C-1FB9E22879F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3729DA-AE02-4FD2-AACB-48E1ED6180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013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AE2364-0E59-461A-8F80-BD00C62BB6A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57D2B4-747B-4759-8BD9-A1B51108CAA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999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DD14AA-674A-4D27-B62C-8283EDD0FE0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3101B6-F454-462F-B8DC-0E1EF430779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354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00C1F-86FE-40A7-AD97-A05C68EA79F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E9D0D8-7D35-4278-B0AA-92096223DE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671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99599-8063-4312-A4B9-E8C0C299C8F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5847EB-E856-4CAE-BD1B-EBF4100FAA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037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 r="4797" b="808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5C63A5-642B-49B2-AF58-54F032F930E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EE402A-C8F6-410B-B78A-EA9B2975C8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1342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07CACF-DE11-48D8-90D7-31A7D87E24D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B60AF8-ECBA-4CF6-8C21-4F16C0354E1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112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35406-9DE9-4BD4-85DF-04E3D9A63EC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0AA0CB-08F9-4777-9951-E62E6F7190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480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13788B-F74C-4138-8FD3-2B06DEDB02B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A7A1CC-8ED8-4197-AF76-717C9A794C0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4375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4E82F7-7C1F-4F00-8A13-14622E69DFB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E874A2-5425-479A-99DB-6B1ACAA1620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7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59A4A64-84F7-4477-8DE7-F3337738C51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2016/8/12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BF5D55B-A4BC-4F86-B4C2-C59C80E61FD3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69766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 descr="E:\2013.3.28\2014\shutterstock_9355959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" t="3844" r="3870" b="71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" name="Picture 3" descr="E:\迅雷下载\shutterstock_288422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053" y="1700809"/>
            <a:ext cx="1227492" cy="1154873"/>
          </a:xfrm>
          <a:prstGeom prst="roundRect">
            <a:avLst>
              <a:gd name="adj" fmla="val 8594"/>
            </a:avLst>
          </a:prstGeom>
          <a:solidFill>
            <a:srgbClr val="C00000"/>
          </a:solidFill>
          <a:ln w="38100" cap="sq">
            <a:solidFill>
              <a:srgbClr val="C8C6BD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152400" prst="hardEdge"/>
            <a:extrusionClr>
              <a:srgbClr val="000000"/>
            </a:extrusionClr>
          </a:sp3d>
          <a:extLst/>
        </p:spPr>
      </p:pic>
      <p:grpSp>
        <p:nvGrpSpPr>
          <p:cNvPr id="544" name="组合 543"/>
          <p:cNvGrpSpPr>
            <a:grpSpLocks/>
          </p:cNvGrpSpPr>
          <p:nvPr/>
        </p:nvGrpSpPr>
        <p:grpSpPr bwMode="auto">
          <a:xfrm>
            <a:off x="10071100" y="5602818"/>
            <a:ext cx="281517" cy="281516"/>
            <a:chOff x="7764349" y="3736138"/>
            <a:chExt cx="678477" cy="677641"/>
          </a:xfrm>
        </p:grpSpPr>
        <p:sp>
          <p:nvSpPr>
            <p:cNvPr id="576" name="Freeform 14"/>
            <p:cNvSpPr>
              <a:spLocks/>
            </p:cNvSpPr>
            <p:nvPr/>
          </p:nvSpPr>
          <p:spPr bwMode="auto">
            <a:xfrm>
              <a:off x="7764349" y="3736138"/>
              <a:ext cx="678477" cy="677641"/>
            </a:xfrm>
            <a:custGeom>
              <a:avLst/>
              <a:gdLst>
                <a:gd name="T0" fmla="*/ 687 w 687"/>
                <a:gd name="T1" fmla="*/ 624 h 686"/>
                <a:gd name="T2" fmla="*/ 624 w 687"/>
                <a:gd name="T3" fmla="*/ 686 h 686"/>
                <a:gd name="T4" fmla="*/ 62 w 687"/>
                <a:gd name="T5" fmla="*/ 686 h 686"/>
                <a:gd name="T6" fmla="*/ 0 w 687"/>
                <a:gd name="T7" fmla="*/ 624 h 686"/>
                <a:gd name="T8" fmla="*/ 0 w 687"/>
                <a:gd name="T9" fmla="*/ 62 h 686"/>
                <a:gd name="T10" fmla="*/ 62 w 687"/>
                <a:gd name="T11" fmla="*/ 0 h 686"/>
                <a:gd name="T12" fmla="*/ 624 w 687"/>
                <a:gd name="T13" fmla="*/ 0 h 686"/>
                <a:gd name="T14" fmla="*/ 687 w 687"/>
                <a:gd name="T15" fmla="*/ 62 h 686"/>
                <a:gd name="T16" fmla="*/ 687 w 687"/>
                <a:gd name="T17" fmla="*/ 624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6">
                  <a:moveTo>
                    <a:pt x="687" y="624"/>
                  </a:moveTo>
                  <a:cubicBezTo>
                    <a:pt x="687" y="659"/>
                    <a:pt x="659" y="686"/>
                    <a:pt x="624" y="686"/>
                  </a:cubicBezTo>
                  <a:cubicBezTo>
                    <a:pt x="62" y="686"/>
                    <a:pt x="62" y="686"/>
                    <a:pt x="62" y="686"/>
                  </a:cubicBezTo>
                  <a:cubicBezTo>
                    <a:pt x="28" y="686"/>
                    <a:pt x="0" y="659"/>
                    <a:pt x="0" y="62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624" y="0"/>
                    <a:pt x="624" y="0"/>
                    <a:pt x="624" y="0"/>
                  </a:cubicBezTo>
                  <a:cubicBezTo>
                    <a:pt x="659" y="0"/>
                    <a:pt x="687" y="28"/>
                    <a:pt x="687" y="62"/>
                  </a:cubicBezTo>
                  <a:lnTo>
                    <a:pt x="687" y="62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7" name="Freeform 15"/>
            <p:cNvSpPr>
              <a:spLocks/>
            </p:cNvSpPr>
            <p:nvPr/>
          </p:nvSpPr>
          <p:spPr bwMode="auto">
            <a:xfrm>
              <a:off x="7922491" y="3787089"/>
              <a:ext cx="520335" cy="626690"/>
            </a:xfrm>
            <a:custGeom>
              <a:avLst/>
              <a:gdLst>
                <a:gd name="T0" fmla="*/ 526 w 526"/>
                <a:gd name="T1" fmla="*/ 571 h 633"/>
                <a:gd name="T2" fmla="*/ 526 w 526"/>
                <a:gd name="T3" fmla="*/ 324 h 633"/>
                <a:gd name="T4" fmla="*/ 273 w 526"/>
                <a:gd name="T5" fmla="*/ 71 h 633"/>
                <a:gd name="T6" fmla="*/ 80 w 526"/>
                <a:gd name="T7" fmla="*/ 86 h 633"/>
                <a:gd name="T8" fmla="*/ 74 w 526"/>
                <a:gd name="T9" fmla="*/ 266 h 633"/>
                <a:gd name="T10" fmla="*/ 157 w 526"/>
                <a:gd name="T11" fmla="*/ 349 h 633"/>
                <a:gd name="T12" fmla="*/ 100 w 526"/>
                <a:gd name="T13" fmla="*/ 584 h 633"/>
                <a:gd name="T14" fmla="*/ 150 w 526"/>
                <a:gd name="T15" fmla="*/ 633 h 633"/>
                <a:gd name="T16" fmla="*/ 463 w 526"/>
                <a:gd name="T17" fmla="*/ 633 h 633"/>
                <a:gd name="T18" fmla="*/ 526 w 526"/>
                <a:gd name="T19" fmla="*/ 571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6" h="633">
                  <a:moveTo>
                    <a:pt x="526" y="571"/>
                  </a:moveTo>
                  <a:cubicBezTo>
                    <a:pt x="526" y="324"/>
                    <a:pt x="526" y="324"/>
                    <a:pt x="526" y="324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3" y="71"/>
                    <a:pt x="160" y="0"/>
                    <a:pt x="80" y="86"/>
                  </a:cubicBezTo>
                  <a:cubicBezTo>
                    <a:pt x="0" y="172"/>
                    <a:pt x="74" y="266"/>
                    <a:pt x="74" y="266"/>
                  </a:cubicBezTo>
                  <a:cubicBezTo>
                    <a:pt x="157" y="349"/>
                    <a:pt x="157" y="349"/>
                    <a:pt x="157" y="349"/>
                  </a:cubicBezTo>
                  <a:cubicBezTo>
                    <a:pt x="100" y="584"/>
                    <a:pt x="100" y="584"/>
                    <a:pt x="100" y="584"/>
                  </a:cubicBezTo>
                  <a:cubicBezTo>
                    <a:pt x="150" y="633"/>
                    <a:pt x="150" y="633"/>
                    <a:pt x="150" y="633"/>
                  </a:cubicBezTo>
                  <a:cubicBezTo>
                    <a:pt x="463" y="633"/>
                    <a:pt x="463" y="633"/>
                    <a:pt x="463" y="633"/>
                  </a:cubicBezTo>
                  <a:cubicBezTo>
                    <a:pt x="498" y="633"/>
                    <a:pt x="526" y="606"/>
                    <a:pt x="526" y="5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226" name="Freeform 16"/>
            <p:cNvSpPr>
              <a:spLocks/>
            </p:cNvSpPr>
            <p:nvPr/>
          </p:nvSpPr>
          <p:spPr bwMode="auto">
            <a:xfrm>
              <a:off x="8015172" y="3883288"/>
              <a:ext cx="170978" cy="141297"/>
            </a:xfrm>
            <a:custGeom>
              <a:avLst/>
              <a:gdLst>
                <a:gd name="T0" fmla="*/ 2147483647 w 173"/>
                <a:gd name="T1" fmla="*/ 2147483647 h 143"/>
                <a:gd name="T2" fmla="*/ 2147483647 w 173"/>
                <a:gd name="T3" fmla="*/ 2147483647 h 143"/>
                <a:gd name="T4" fmla="*/ 2147483647 w 173"/>
                <a:gd name="T5" fmla="*/ 2147483647 h 143"/>
                <a:gd name="T6" fmla="*/ 2147483647 w 173"/>
                <a:gd name="T7" fmla="*/ 2147483647 h 143"/>
                <a:gd name="T8" fmla="*/ 2147483647 w 173"/>
                <a:gd name="T9" fmla="*/ 2147483647 h 143"/>
                <a:gd name="T10" fmla="*/ 2147483647 w 173"/>
                <a:gd name="T11" fmla="*/ 2147483647 h 143"/>
                <a:gd name="T12" fmla="*/ 2147483647 w 173"/>
                <a:gd name="T13" fmla="*/ 2147483647 h 143"/>
                <a:gd name="T14" fmla="*/ 2147483647 w 173"/>
                <a:gd name="T15" fmla="*/ 2147483647 h 143"/>
                <a:gd name="T16" fmla="*/ 2147483647 w 173"/>
                <a:gd name="T17" fmla="*/ 2147483647 h 143"/>
                <a:gd name="T18" fmla="*/ 2147483647 w 173"/>
                <a:gd name="T19" fmla="*/ 2147483647 h 143"/>
                <a:gd name="T20" fmla="*/ 2147483647 w 173"/>
                <a:gd name="T21" fmla="*/ 2147483647 h 14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3" h="143">
                  <a:moveTo>
                    <a:pt x="31" y="29"/>
                  </a:moveTo>
                  <a:cubicBezTo>
                    <a:pt x="0" y="59"/>
                    <a:pt x="0" y="107"/>
                    <a:pt x="31" y="137"/>
                  </a:cubicBezTo>
                  <a:cubicBezTo>
                    <a:pt x="37" y="143"/>
                    <a:pt x="47" y="143"/>
                    <a:pt x="53" y="137"/>
                  </a:cubicBezTo>
                  <a:cubicBezTo>
                    <a:pt x="60" y="131"/>
                    <a:pt x="60" y="121"/>
                    <a:pt x="53" y="116"/>
                  </a:cubicBezTo>
                  <a:cubicBezTo>
                    <a:pt x="35" y="98"/>
                    <a:pt x="35" y="69"/>
                    <a:pt x="53" y="51"/>
                  </a:cubicBezTo>
                  <a:cubicBezTo>
                    <a:pt x="72" y="33"/>
                    <a:pt x="102" y="33"/>
                    <a:pt x="120" y="51"/>
                  </a:cubicBezTo>
                  <a:cubicBezTo>
                    <a:pt x="139" y="69"/>
                    <a:pt x="139" y="98"/>
                    <a:pt x="120" y="116"/>
                  </a:cubicBezTo>
                  <a:cubicBezTo>
                    <a:pt x="114" y="121"/>
                    <a:pt x="114" y="131"/>
                    <a:pt x="120" y="137"/>
                  </a:cubicBezTo>
                  <a:cubicBezTo>
                    <a:pt x="127" y="143"/>
                    <a:pt x="137" y="143"/>
                    <a:pt x="143" y="137"/>
                  </a:cubicBezTo>
                  <a:cubicBezTo>
                    <a:pt x="173" y="107"/>
                    <a:pt x="173" y="59"/>
                    <a:pt x="143" y="29"/>
                  </a:cubicBezTo>
                  <a:cubicBezTo>
                    <a:pt x="112" y="0"/>
                    <a:pt x="62" y="0"/>
                    <a:pt x="31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227" name="Freeform 17"/>
            <p:cNvSpPr>
              <a:spLocks/>
            </p:cNvSpPr>
            <p:nvPr/>
          </p:nvSpPr>
          <p:spPr bwMode="auto">
            <a:xfrm>
              <a:off x="7957901" y="3821418"/>
              <a:ext cx="286357" cy="240790"/>
            </a:xfrm>
            <a:custGeom>
              <a:avLst/>
              <a:gdLst>
                <a:gd name="T0" fmla="*/ 2147483647 w 290"/>
                <a:gd name="T1" fmla="*/ 0 h 244"/>
                <a:gd name="T2" fmla="*/ 2147483647 w 290"/>
                <a:gd name="T3" fmla="*/ 2147483647 h 244"/>
                <a:gd name="T4" fmla="*/ 0 w 290"/>
                <a:gd name="T5" fmla="*/ 2147483647 h 244"/>
                <a:gd name="T6" fmla="*/ 2147483647 w 290"/>
                <a:gd name="T7" fmla="*/ 2147483647 h 244"/>
                <a:gd name="T8" fmla="*/ 2147483647 w 290"/>
                <a:gd name="T9" fmla="*/ 2147483647 h 244"/>
                <a:gd name="T10" fmla="*/ 2147483647 w 290"/>
                <a:gd name="T11" fmla="*/ 2147483647 h 244"/>
                <a:gd name="T12" fmla="*/ 2147483647 w 290"/>
                <a:gd name="T13" fmla="*/ 2147483647 h 244"/>
                <a:gd name="T14" fmla="*/ 2147483647 w 290"/>
                <a:gd name="T15" fmla="*/ 2147483647 h 244"/>
                <a:gd name="T16" fmla="*/ 2147483647 w 290"/>
                <a:gd name="T17" fmla="*/ 2147483647 h 244"/>
                <a:gd name="T18" fmla="*/ 2147483647 w 290"/>
                <a:gd name="T19" fmla="*/ 2147483647 h 244"/>
                <a:gd name="T20" fmla="*/ 2147483647 w 290"/>
                <a:gd name="T21" fmla="*/ 2147483647 h 244"/>
                <a:gd name="T22" fmla="*/ 2147483647 w 290"/>
                <a:gd name="T23" fmla="*/ 2147483647 h 244"/>
                <a:gd name="T24" fmla="*/ 2147483647 w 290"/>
                <a:gd name="T25" fmla="*/ 2147483647 h 244"/>
                <a:gd name="T26" fmla="*/ 2147483647 w 290"/>
                <a:gd name="T27" fmla="*/ 2147483647 h 244"/>
                <a:gd name="T28" fmla="*/ 2147483647 w 290"/>
                <a:gd name="T29" fmla="*/ 2147483647 h 244"/>
                <a:gd name="T30" fmla="*/ 2147483647 w 290"/>
                <a:gd name="T31" fmla="*/ 2147483647 h 244"/>
                <a:gd name="T32" fmla="*/ 2147483647 w 290"/>
                <a:gd name="T33" fmla="*/ 0 h 2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90" h="244">
                  <a:moveTo>
                    <a:pt x="145" y="0"/>
                  </a:moveTo>
                  <a:cubicBezTo>
                    <a:pt x="106" y="0"/>
                    <a:pt x="70" y="14"/>
                    <a:pt x="43" y="41"/>
                  </a:cubicBezTo>
                  <a:cubicBezTo>
                    <a:pt x="15" y="67"/>
                    <a:pt x="0" y="102"/>
                    <a:pt x="0" y="139"/>
                  </a:cubicBezTo>
                  <a:cubicBezTo>
                    <a:pt x="0" y="177"/>
                    <a:pt x="15" y="212"/>
                    <a:pt x="43" y="238"/>
                  </a:cubicBezTo>
                  <a:cubicBezTo>
                    <a:pt x="49" y="244"/>
                    <a:pt x="59" y="244"/>
                    <a:pt x="65" y="238"/>
                  </a:cubicBezTo>
                  <a:cubicBezTo>
                    <a:pt x="71" y="232"/>
                    <a:pt x="71" y="223"/>
                    <a:pt x="65" y="217"/>
                  </a:cubicBezTo>
                  <a:cubicBezTo>
                    <a:pt x="44" y="196"/>
                    <a:pt x="32" y="169"/>
                    <a:pt x="32" y="139"/>
                  </a:cubicBezTo>
                  <a:cubicBezTo>
                    <a:pt x="32" y="110"/>
                    <a:pt x="44" y="83"/>
                    <a:pt x="65" y="62"/>
                  </a:cubicBezTo>
                  <a:cubicBezTo>
                    <a:pt x="86" y="42"/>
                    <a:pt x="115" y="30"/>
                    <a:pt x="145" y="30"/>
                  </a:cubicBezTo>
                  <a:cubicBezTo>
                    <a:pt x="175" y="30"/>
                    <a:pt x="203" y="42"/>
                    <a:pt x="225" y="62"/>
                  </a:cubicBezTo>
                  <a:cubicBezTo>
                    <a:pt x="246" y="83"/>
                    <a:pt x="258" y="110"/>
                    <a:pt x="258" y="139"/>
                  </a:cubicBezTo>
                  <a:cubicBezTo>
                    <a:pt x="258" y="169"/>
                    <a:pt x="246" y="196"/>
                    <a:pt x="225" y="217"/>
                  </a:cubicBezTo>
                  <a:cubicBezTo>
                    <a:pt x="219" y="223"/>
                    <a:pt x="219" y="232"/>
                    <a:pt x="225" y="238"/>
                  </a:cubicBezTo>
                  <a:cubicBezTo>
                    <a:pt x="231" y="244"/>
                    <a:pt x="241" y="244"/>
                    <a:pt x="247" y="238"/>
                  </a:cubicBezTo>
                  <a:cubicBezTo>
                    <a:pt x="274" y="212"/>
                    <a:pt x="289" y="177"/>
                    <a:pt x="289" y="139"/>
                  </a:cubicBezTo>
                  <a:cubicBezTo>
                    <a:pt x="290" y="102"/>
                    <a:pt x="274" y="67"/>
                    <a:pt x="247" y="41"/>
                  </a:cubicBezTo>
                  <a:cubicBezTo>
                    <a:pt x="220" y="14"/>
                    <a:pt x="184" y="0"/>
                    <a:pt x="14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228" name="Freeform 18"/>
            <p:cNvSpPr>
              <a:spLocks noEditPoints="1"/>
            </p:cNvSpPr>
            <p:nvPr/>
          </p:nvSpPr>
          <p:spPr bwMode="auto">
            <a:xfrm>
              <a:off x="8012246" y="4031691"/>
              <a:ext cx="185609" cy="339447"/>
            </a:xfrm>
            <a:custGeom>
              <a:avLst/>
              <a:gdLst>
                <a:gd name="T0" fmla="*/ 2147483647 w 188"/>
                <a:gd name="T1" fmla="*/ 2147483647 h 344"/>
                <a:gd name="T2" fmla="*/ 2147483647 w 188"/>
                <a:gd name="T3" fmla="*/ 2147483647 h 344"/>
                <a:gd name="T4" fmla="*/ 2147483647 w 188"/>
                <a:gd name="T5" fmla="*/ 2147483647 h 344"/>
                <a:gd name="T6" fmla="*/ 2147483647 w 188"/>
                <a:gd name="T7" fmla="*/ 2147483647 h 344"/>
                <a:gd name="T8" fmla="*/ 2147483647 w 188"/>
                <a:gd name="T9" fmla="*/ 2147483647 h 344"/>
                <a:gd name="T10" fmla="*/ 2147483647 w 188"/>
                <a:gd name="T11" fmla="*/ 2147483647 h 344"/>
                <a:gd name="T12" fmla="*/ 2147483647 w 188"/>
                <a:gd name="T13" fmla="*/ 2147483647 h 344"/>
                <a:gd name="T14" fmla="*/ 2147483647 w 188"/>
                <a:gd name="T15" fmla="*/ 2147483647 h 344"/>
                <a:gd name="T16" fmla="*/ 2147483647 w 188"/>
                <a:gd name="T17" fmla="*/ 2147483647 h 344"/>
                <a:gd name="T18" fmla="*/ 2147483647 w 188"/>
                <a:gd name="T19" fmla="*/ 2147483647 h 344"/>
                <a:gd name="T20" fmla="*/ 2147483647 w 188"/>
                <a:gd name="T21" fmla="*/ 2147483647 h 344"/>
                <a:gd name="T22" fmla="*/ 2147483647 w 188"/>
                <a:gd name="T23" fmla="*/ 2147483647 h 344"/>
                <a:gd name="T24" fmla="*/ 2147483647 w 188"/>
                <a:gd name="T25" fmla="*/ 2147483647 h 344"/>
                <a:gd name="T26" fmla="*/ 2147483647 w 188"/>
                <a:gd name="T27" fmla="*/ 2147483647 h 344"/>
                <a:gd name="T28" fmla="*/ 2147483647 w 188"/>
                <a:gd name="T29" fmla="*/ 2147483647 h 344"/>
                <a:gd name="T30" fmla="*/ 2147483647 w 188"/>
                <a:gd name="T31" fmla="*/ 2147483647 h 344"/>
                <a:gd name="T32" fmla="*/ 2147483647 w 188"/>
                <a:gd name="T33" fmla="*/ 2147483647 h 344"/>
                <a:gd name="T34" fmla="*/ 2147483647 w 188"/>
                <a:gd name="T35" fmla="*/ 2147483647 h 344"/>
                <a:gd name="T36" fmla="*/ 2147483647 w 188"/>
                <a:gd name="T37" fmla="*/ 2147483647 h 344"/>
                <a:gd name="T38" fmla="*/ 2147483647 w 188"/>
                <a:gd name="T39" fmla="*/ 2147483647 h 344"/>
                <a:gd name="T40" fmla="*/ 2147483647 w 188"/>
                <a:gd name="T41" fmla="*/ 2147483647 h 344"/>
                <a:gd name="T42" fmla="*/ 2147483647 w 188"/>
                <a:gd name="T43" fmla="*/ 2147483647 h 344"/>
                <a:gd name="T44" fmla="*/ 2147483647 w 188"/>
                <a:gd name="T45" fmla="*/ 2147483647 h 3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88" h="344">
                  <a:moveTo>
                    <a:pt x="187" y="328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0" y="5"/>
                    <a:pt x="109" y="0"/>
                    <a:pt x="97" y="1"/>
                  </a:cubicBezTo>
                  <a:cubicBezTo>
                    <a:pt x="96" y="1"/>
                    <a:pt x="95" y="1"/>
                    <a:pt x="94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79" y="0"/>
                    <a:pt x="68" y="5"/>
                    <a:pt x="67" y="13"/>
                  </a:cubicBezTo>
                  <a:cubicBezTo>
                    <a:pt x="1" y="328"/>
                    <a:pt x="1" y="328"/>
                    <a:pt x="1" y="328"/>
                  </a:cubicBezTo>
                  <a:cubicBezTo>
                    <a:pt x="0" y="335"/>
                    <a:pt x="8" y="342"/>
                    <a:pt x="20" y="343"/>
                  </a:cubicBezTo>
                  <a:cubicBezTo>
                    <a:pt x="32" y="344"/>
                    <a:pt x="43" y="338"/>
                    <a:pt x="45" y="331"/>
                  </a:cubicBezTo>
                  <a:cubicBezTo>
                    <a:pt x="51" y="302"/>
                    <a:pt x="51" y="302"/>
                    <a:pt x="51" y="302"/>
                  </a:cubicBezTo>
                  <a:cubicBezTo>
                    <a:pt x="54" y="301"/>
                    <a:pt x="57" y="300"/>
                    <a:pt x="60" y="299"/>
                  </a:cubicBezTo>
                  <a:cubicBezTo>
                    <a:pt x="129" y="260"/>
                    <a:pt x="129" y="260"/>
                    <a:pt x="129" y="260"/>
                  </a:cubicBezTo>
                  <a:cubicBezTo>
                    <a:pt x="143" y="331"/>
                    <a:pt x="143" y="331"/>
                    <a:pt x="143" y="331"/>
                  </a:cubicBezTo>
                  <a:cubicBezTo>
                    <a:pt x="145" y="338"/>
                    <a:pt x="156" y="344"/>
                    <a:pt x="168" y="343"/>
                  </a:cubicBezTo>
                  <a:cubicBezTo>
                    <a:pt x="180" y="342"/>
                    <a:pt x="188" y="335"/>
                    <a:pt x="187" y="328"/>
                  </a:cubicBezTo>
                  <a:close/>
                  <a:moveTo>
                    <a:pt x="116" y="201"/>
                  </a:moveTo>
                  <a:cubicBezTo>
                    <a:pt x="76" y="179"/>
                    <a:pt x="76" y="179"/>
                    <a:pt x="76" y="179"/>
                  </a:cubicBezTo>
                  <a:cubicBezTo>
                    <a:pt x="94" y="94"/>
                    <a:pt x="94" y="94"/>
                    <a:pt x="94" y="94"/>
                  </a:cubicBezTo>
                  <a:lnTo>
                    <a:pt x="116" y="201"/>
                  </a:lnTo>
                  <a:close/>
                  <a:moveTo>
                    <a:pt x="59" y="263"/>
                  </a:moveTo>
                  <a:cubicBezTo>
                    <a:pt x="70" y="211"/>
                    <a:pt x="70" y="211"/>
                    <a:pt x="70" y="211"/>
                  </a:cubicBezTo>
                  <a:cubicBezTo>
                    <a:pt x="110" y="234"/>
                    <a:pt x="110" y="234"/>
                    <a:pt x="110" y="234"/>
                  </a:cubicBezTo>
                  <a:lnTo>
                    <a:pt x="59" y="2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586" name="组合 585"/>
          <p:cNvGrpSpPr>
            <a:grpSpLocks/>
          </p:cNvGrpSpPr>
          <p:nvPr/>
        </p:nvGrpSpPr>
        <p:grpSpPr bwMode="auto">
          <a:xfrm>
            <a:off x="10809817" y="5596467"/>
            <a:ext cx="287867" cy="287867"/>
            <a:chOff x="-4213225" y="-4763"/>
            <a:chExt cx="2573338" cy="2576514"/>
          </a:xfrm>
        </p:grpSpPr>
        <p:sp>
          <p:nvSpPr>
            <p:cNvPr id="587" name="Freeform 6"/>
            <p:cNvSpPr>
              <a:spLocks/>
            </p:cNvSpPr>
            <p:nvPr/>
          </p:nvSpPr>
          <p:spPr bwMode="auto">
            <a:xfrm>
              <a:off x="-4213225" y="-4763"/>
              <a:ext cx="2573338" cy="2576514"/>
            </a:xfrm>
            <a:custGeom>
              <a:avLst/>
              <a:gdLst>
                <a:gd name="T0" fmla="*/ 686 w 686"/>
                <a:gd name="T1" fmla="*/ 625 h 687"/>
                <a:gd name="T2" fmla="*/ 624 w 686"/>
                <a:gd name="T3" fmla="*/ 687 h 687"/>
                <a:gd name="T4" fmla="*/ 62 w 686"/>
                <a:gd name="T5" fmla="*/ 687 h 687"/>
                <a:gd name="T6" fmla="*/ 0 w 686"/>
                <a:gd name="T7" fmla="*/ 625 h 687"/>
                <a:gd name="T8" fmla="*/ 0 w 686"/>
                <a:gd name="T9" fmla="*/ 63 h 687"/>
                <a:gd name="T10" fmla="*/ 62 w 686"/>
                <a:gd name="T11" fmla="*/ 0 h 687"/>
                <a:gd name="T12" fmla="*/ 624 w 686"/>
                <a:gd name="T13" fmla="*/ 0 h 687"/>
                <a:gd name="T14" fmla="*/ 686 w 686"/>
                <a:gd name="T15" fmla="*/ 63 h 687"/>
                <a:gd name="T16" fmla="*/ 686 w 686"/>
                <a:gd name="T17" fmla="*/ 625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6" h="687">
                  <a:moveTo>
                    <a:pt x="686" y="625"/>
                  </a:moveTo>
                  <a:cubicBezTo>
                    <a:pt x="686" y="659"/>
                    <a:pt x="659" y="687"/>
                    <a:pt x="624" y="687"/>
                  </a:cubicBezTo>
                  <a:cubicBezTo>
                    <a:pt x="62" y="687"/>
                    <a:pt x="62" y="687"/>
                    <a:pt x="62" y="687"/>
                  </a:cubicBezTo>
                  <a:cubicBezTo>
                    <a:pt x="28" y="687"/>
                    <a:pt x="0" y="659"/>
                    <a:pt x="0" y="62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624" y="0"/>
                    <a:pt x="624" y="0"/>
                    <a:pt x="624" y="0"/>
                  </a:cubicBezTo>
                  <a:cubicBezTo>
                    <a:pt x="659" y="0"/>
                    <a:pt x="686" y="28"/>
                    <a:pt x="686" y="63"/>
                  </a:cubicBezTo>
                  <a:lnTo>
                    <a:pt x="686" y="62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8" name="Freeform 7"/>
            <p:cNvSpPr>
              <a:spLocks/>
            </p:cNvSpPr>
            <p:nvPr/>
          </p:nvSpPr>
          <p:spPr bwMode="auto">
            <a:xfrm>
              <a:off x="-3815877" y="184687"/>
              <a:ext cx="2175990" cy="2387064"/>
            </a:xfrm>
            <a:custGeom>
              <a:avLst/>
              <a:gdLst>
                <a:gd name="T0" fmla="*/ 236 w 581"/>
                <a:gd name="T1" fmla="*/ 0 h 638"/>
                <a:gd name="T2" fmla="*/ 215 w 581"/>
                <a:gd name="T3" fmla="*/ 136 h 638"/>
                <a:gd name="T4" fmla="*/ 125 w 581"/>
                <a:gd name="T5" fmla="*/ 139 h 638"/>
                <a:gd name="T6" fmla="*/ 124 w 581"/>
                <a:gd name="T7" fmla="*/ 167 h 638"/>
                <a:gd name="T8" fmla="*/ 101 w 581"/>
                <a:gd name="T9" fmla="*/ 172 h 638"/>
                <a:gd name="T10" fmla="*/ 110 w 581"/>
                <a:gd name="T11" fmla="*/ 182 h 638"/>
                <a:gd name="T12" fmla="*/ 102 w 581"/>
                <a:gd name="T13" fmla="*/ 190 h 638"/>
                <a:gd name="T14" fmla="*/ 120 w 581"/>
                <a:gd name="T15" fmla="*/ 207 h 638"/>
                <a:gd name="T16" fmla="*/ 119 w 581"/>
                <a:gd name="T17" fmla="*/ 208 h 638"/>
                <a:gd name="T18" fmla="*/ 101 w 581"/>
                <a:gd name="T19" fmla="*/ 209 h 638"/>
                <a:gd name="T20" fmla="*/ 155 w 581"/>
                <a:gd name="T21" fmla="*/ 263 h 638"/>
                <a:gd name="T22" fmla="*/ 40 w 581"/>
                <a:gd name="T23" fmla="*/ 266 h 638"/>
                <a:gd name="T24" fmla="*/ 33 w 581"/>
                <a:gd name="T25" fmla="*/ 321 h 638"/>
                <a:gd name="T26" fmla="*/ 12 w 581"/>
                <a:gd name="T27" fmla="*/ 300 h 638"/>
                <a:gd name="T28" fmla="*/ 2 w 581"/>
                <a:gd name="T29" fmla="*/ 310 h 638"/>
                <a:gd name="T30" fmla="*/ 18 w 581"/>
                <a:gd name="T31" fmla="*/ 326 h 638"/>
                <a:gd name="T32" fmla="*/ 9 w 581"/>
                <a:gd name="T33" fmla="*/ 335 h 638"/>
                <a:gd name="T34" fmla="*/ 31 w 581"/>
                <a:gd name="T35" fmla="*/ 357 h 638"/>
                <a:gd name="T36" fmla="*/ 31 w 581"/>
                <a:gd name="T37" fmla="*/ 360 h 638"/>
                <a:gd name="T38" fmla="*/ 0 w 581"/>
                <a:gd name="T39" fmla="*/ 360 h 638"/>
                <a:gd name="T40" fmla="*/ 162 w 581"/>
                <a:gd name="T41" fmla="*/ 522 h 638"/>
                <a:gd name="T42" fmla="*/ 148 w 581"/>
                <a:gd name="T43" fmla="*/ 536 h 638"/>
                <a:gd name="T44" fmla="*/ 251 w 581"/>
                <a:gd name="T45" fmla="*/ 638 h 638"/>
                <a:gd name="T46" fmla="*/ 519 w 581"/>
                <a:gd name="T47" fmla="*/ 638 h 638"/>
                <a:gd name="T48" fmla="*/ 581 w 581"/>
                <a:gd name="T49" fmla="*/ 576 h 638"/>
                <a:gd name="T50" fmla="*/ 581 w 581"/>
                <a:gd name="T51" fmla="*/ 346 h 638"/>
                <a:gd name="T52" fmla="*/ 236 w 581"/>
                <a:gd name="T53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1" h="638">
                  <a:moveTo>
                    <a:pt x="236" y="0"/>
                  </a:moveTo>
                  <a:cubicBezTo>
                    <a:pt x="215" y="136"/>
                    <a:pt x="215" y="136"/>
                    <a:pt x="215" y="136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4" y="167"/>
                    <a:pt x="124" y="167"/>
                    <a:pt x="124" y="167"/>
                  </a:cubicBezTo>
                  <a:cubicBezTo>
                    <a:pt x="101" y="172"/>
                    <a:pt x="101" y="172"/>
                    <a:pt x="101" y="172"/>
                  </a:cubicBezTo>
                  <a:cubicBezTo>
                    <a:pt x="110" y="182"/>
                    <a:pt x="110" y="182"/>
                    <a:pt x="110" y="182"/>
                  </a:cubicBezTo>
                  <a:cubicBezTo>
                    <a:pt x="102" y="190"/>
                    <a:pt x="102" y="190"/>
                    <a:pt x="102" y="190"/>
                  </a:cubicBezTo>
                  <a:cubicBezTo>
                    <a:pt x="120" y="207"/>
                    <a:pt x="120" y="207"/>
                    <a:pt x="120" y="207"/>
                  </a:cubicBezTo>
                  <a:cubicBezTo>
                    <a:pt x="119" y="208"/>
                    <a:pt x="119" y="208"/>
                    <a:pt x="119" y="208"/>
                  </a:cubicBezTo>
                  <a:cubicBezTo>
                    <a:pt x="101" y="209"/>
                    <a:pt x="101" y="209"/>
                    <a:pt x="101" y="209"/>
                  </a:cubicBezTo>
                  <a:cubicBezTo>
                    <a:pt x="155" y="263"/>
                    <a:pt x="155" y="263"/>
                    <a:pt x="155" y="263"/>
                  </a:cubicBezTo>
                  <a:cubicBezTo>
                    <a:pt x="124" y="264"/>
                    <a:pt x="44" y="266"/>
                    <a:pt x="40" y="266"/>
                  </a:cubicBezTo>
                  <a:cubicBezTo>
                    <a:pt x="37" y="266"/>
                    <a:pt x="35" y="295"/>
                    <a:pt x="33" y="321"/>
                  </a:cubicBezTo>
                  <a:cubicBezTo>
                    <a:pt x="12" y="300"/>
                    <a:pt x="12" y="300"/>
                    <a:pt x="12" y="300"/>
                  </a:cubicBezTo>
                  <a:cubicBezTo>
                    <a:pt x="2" y="310"/>
                    <a:pt x="2" y="310"/>
                    <a:pt x="2" y="310"/>
                  </a:cubicBezTo>
                  <a:cubicBezTo>
                    <a:pt x="18" y="326"/>
                    <a:pt x="18" y="326"/>
                    <a:pt x="18" y="326"/>
                  </a:cubicBezTo>
                  <a:cubicBezTo>
                    <a:pt x="9" y="335"/>
                    <a:pt x="9" y="335"/>
                    <a:pt x="9" y="335"/>
                  </a:cubicBezTo>
                  <a:cubicBezTo>
                    <a:pt x="31" y="357"/>
                    <a:pt x="31" y="357"/>
                    <a:pt x="31" y="357"/>
                  </a:cubicBezTo>
                  <a:cubicBezTo>
                    <a:pt x="31" y="358"/>
                    <a:pt x="31" y="359"/>
                    <a:pt x="31" y="36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162" y="522"/>
                    <a:pt x="162" y="522"/>
                    <a:pt x="162" y="522"/>
                  </a:cubicBezTo>
                  <a:cubicBezTo>
                    <a:pt x="148" y="536"/>
                    <a:pt x="148" y="536"/>
                    <a:pt x="148" y="536"/>
                  </a:cubicBezTo>
                  <a:cubicBezTo>
                    <a:pt x="251" y="638"/>
                    <a:pt x="251" y="638"/>
                    <a:pt x="251" y="638"/>
                  </a:cubicBezTo>
                  <a:cubicBezTo>
                    <a:pt x="519" y="638"/>
                    <a:pt x="519" y="638"/>
                    <a:pt x="519" y="638"/>
                  </a:cubicBezTo>
                  <a:cubicBezTo>
                    <a:pt x="554" y="638"/>
                    <a:pt x="581" y="610"/>
                    <a:pt x="581" y="576"/>
                  </a:cubicBezTo>
                  <a:cubicBezTo>
                    <a:pt x="581" y="346"/>
                    <a:pt x="581" y="346"/>
                    <a:pt x="581" y="346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3145" name="组合 588"/>
            <p:cNvGrpSpPr>
              <a:grpSpLocks/>
            </p:cNvGrpSpPr>
            <p:nvPr/>
          </p:nvGrpSpPr>
          <p:grpSpPr bwMode="auto">
            <a:xfrm>
              <a:off x="-3827462" y="174625"/>
              <a:ext cx="1758950" cy="2011363"/>
              <a:chOff x="-3827462" y="174625"/>
              <a:chExt cx="1758950" cy="2011363"/>
            </a:xfrm>
          </p:grpSpPr>
          <p:sp>
            <p:nvSpPr>
              <p:cNvPr id="3146" name="Freeform 8"/>
              <p:cNvSpPr>
                <a:spLocks/>
              </p:cNvSpPr>
              <p:nvPr/>
            </p:nvSpPr>
            <p:spPr bwMode="auto">
              <a:xfrm>
                <a:off x="-2949575" y="174625"/>
                <a:ext cx="330200" cy="2011363"/>
              </a:xfrm>
              <a:custGeom>
                <a:avLst/>
                <a:gdLst>
                  <a:gd name="T0" fmla="*/ 2147483647 w 208"/>
                  <a:gd name="T1" fmla="*/ 2147483647 h 1267"/>
                  <a:gd name="T2" fmla="*/ 2147483647 w 208"/>
                  <a:gd name="T3" fmla="*/ 0 h 1267"/>
                  <a:gd name="T4" fmla="*/ 0 w 208"/>
                  <a:gd name="T5" fmla="*/ 0 h 1267"/>
                  <a:gd name="T6" fmla="*/ 2147483647 w 208"/>
                  <a:gd name="T7" fmla="*/ 2147483647 h 1267"/>
                  <a:gd name="T8" fmla="*/ 2147483647 w 208"/>
                  <a:gd name="T9" fmla="*/ 2147483647 h 12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8" h="1267">
                    <a:moveTo>
                      <a:pt x="208" y="1267"/>
                    </a:moveTo>
                    <a:lnTo>
                      <a:pt x="10" y="0"/>
                    </a:lnTo>
                    <a:lnTo>
                      <a:pt x="0" y="0"/>
                    </a:lnTo>
                    <a:lnTo>
                      <a:pt x="130" y="1267"/>
                    </a:lnTo>
                    <a:lnTo>
                      <a:pt x="208" y="12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47" name="Freeform 9"/>
              <p:cNvSpPr>
                <a:spLocks/>
              </p:cNvSpPr>
              <p:nvPr/>
            </p:nvSpPr>
            <p:spPr bwMode="auto">
              <a:xfrm>
                <a:off x="-3268662" y="174625"/>
                <a:ext cx="330200" cy="2011363"/>
              </a:xfrm>
              <a:custGeom>
                <a:avLst/>
                <a:gdLst>
                  <a:gd name="T0" fmla="*/ 2147483647 w 208"/>
                  <a:gd name="T1" fmla="*/ 2147483647 h 1267"/>
                  <a:gd name="T2" fmla="*/ 2147483647 w 208"/>
                  <a:gd name="T3" fmla="*/ 0 h 1267"/>
                  <a:gd name="T4" fmla="*/ 2147483647 w 208"/>
                  <a:gd name="T5" fmla="*/ 0 h 1267"/>
                  <a:gd name="T6" fmla="*/ 0 w 208"/>
                  <a:gd name="T7" fmla="*/ 2147483647 h 1267"/>
                  <a:gd name="T8" fmla="*/ 2147483647 w 208"/>
                  <a:gd name="T9" fmla="*/ 2147483647 h 12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8" h="1267">
                    <a:moveTo>
                      <a:pt x="81" y="1267"/>
                    </a:moveTo>
                    <a:lnTo>
                      <a:pt x="208" y="0"/>
                    </a:lnTo>
                    <a:lnTo>
                      <a:pt x="199" y="0"/>
                    </a:lnTo>
                    <a:lnTo>
                      <a:pt x="0" y="1267"/>
                    </a:lnTo>
                    <a:lnTo>
                      <a:pt x="81" y="12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48" name="Freeform 10"/>
              <p:cNvSpPr>
                <a:spLocks/>
              </p:cNvSpPr>
              <p:nvPr/>
            </p:nvSpPr>
            <p:spPr bwMode="auto">
              <a:xfrm>
                <a:off x="-3178175" y="1712913"/>
                <a:ext cx="468313" cy="407988"/>
              </a:xfrm>
              <a:custGeom>
                <a:avLst/>
                <a:gdLst>
                  <a:gd name="T0" fmla="*/ 2147483647 w 295"/>
                  <a:gd name="T1" fmla="*/ 2147483647 h 257"/>
                  <a:gd name="T2" fmla="*/ 0 w 295"/>
                  <a:gd name="T3" fmla="*/ 2147483647 h 257"/>
                  <a:gd name="T4" fmla="*/ 2147483647 w 295"/>
                  <a:gd name="T5" fmla="*/ 0 h 257"/>
                  <a:gd name="T6" fmla="*/ 2147483647 w 295"/>
                  <a:gd name="T7" fmla="*/ 2147483647 h 257"/>
                  <a:gd name="T8" fmla="*/ 2147483647 w 295"/>
                  <a:gd name="T9" fmla="*/ 2147483647 h 2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5" h="257">
                    <a:moveTo>
                      <a:pt x="17" y="257"/>
                    </a:moveTo>
                    <a:lnTo>
                      <a:pt x="0" y="239"/>
                    </a:lnTo>
                    <a:lnTo>
                      <a:pt x="279" y="0"/>
                    </a:lnTo>
                    <a:lnTo>
                      <a:pt x="295" y="21"/>
                    </a:lnTo>
                    <a:lnTo>
                      <a:pt x="17" y="25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49" name="Freeform 11"/>
              <p:cNvSpPr>
                <a:spLocks/>
              </p:cNvSpPr>
              <p:nvPr/>
            </p:nvSpPr>
            <p:spPr bwMode="auto">
              <a:xfrm>
                <a:off x="-3178175" y="1712913"/>
                <a:ext cx="468313" cy="407988"/>
              </a:xfrm>
              <a:custGeom>
                <a:avLst/>
                <a:gdLst>
                  <a:gd name="T0" fmla="*/ 2147483647 w 295"/>
                  <a:gd name="T1" fmla="*/ 2147483647 h 257"/>
                  <a:gd name="T2" fmla="*/ 2147483647 w 295"/>
                  <a:gd name="T3" fmla="*/ 2147483647 h 257"/>
                  <a:gd name="T4" fmla="*/ 2147483647 w 295"/>
                  <a:gd name="T5" fmla="*/ 0 h 257"/>
                  <a:gd name="T6" fmla="*/ 0 w 295"/>
                  <a:gd name="T7" fmla="*/ 2147483647 h 257"/>
                  <a:gd name="T8" fmla="*/ 2147483647 w 295"/>
                  <a:gd name="T9" fmla="*/ 2147483647 h 2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5" h="257">
                    <a:moveTo>
                      <a:pt x="279" y="257"/>
                    </a:moveTo>
                    <a:lnTo>
                      <a:pt x="295" y="239"/>
                    </a:lnTo>
                    <a:lnTo>
                      <a:pt x="17" y="0"/>
                    </a:lnTo>
                    <a:lnTo>
                      <a:pt x="0" y="21"/>
                    </a:lnTo>
                    <a:lnTo>
                      <a:pt x="279" y="25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50" name="Freeform 12"/>
              <p:cNvSpPr>
                <a:spLocks/>
              </p:cNvSpPr>
              <p:nvPr/>
            </p:nvSpPr>
            <p:spPr bwMode="auto">
              <a:xfrm>
                <a:off x="-3117850" y="1487488"/>
                <a:ext cx="347663" cy="300038"/>
              </a:xfrm>
              <a:custGeom>
                <a:avLst/>
                <a:gdLst>
                  <a:gd name="T0" fmla="*/ 2147483647 w 219"/>
                  <a:gd name="T1" fmla="*/ 2147483647 h 189"/>
                  <a:gd name="T2" fmla="*/ 0 w 219"/>
                  <a:gd name="T3" fmla="*/ 2147483647 h 189"/>
                  <a:gd name="T4" fmla="*/ 2147483647 w 219"/>
                  <a:gd name="T5" fmla="*/ 0 h 189"/>
                  <a:gd name="T6" fmla="*/ 2147483647 w 219"/>
                  <a:gd name="T7" fmla="*/ 2147483647 h 189"/>
                  <a:gd name="T8" fmla="*/ 2147483647 w 219"/>
                  <a:gd name="T9" fmla="*/ 2147483647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9" h="189">
                    <a:moveTo>
                      <a:pt x="12" y="189"/>
                    </a:moveTo>
                    <a:lnTo>
                      <a:pt x="0" y="175"/>
                    </a:lnTo>
                    <a:lnTo>
                      <a:pt x="208" y="0"/>
                    </a:lnTo>
                    <a:lnTo>
                      <a:pt x="219" y="14"/>
                    </a:lnTo>
                    <a:lnTo>
                      <a:pt x="12" y="1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51" name="Freeform 13"/>
              <p:cNvSpPr>
                <a:spLocks/>
              </p:cNvSpPr>
              <p:nvPr/>
            </p:nvSpPr>
            <p:spPr bwMode="auto">
              <a:xfrm>
                <a:off x="-3117850" y="1487488"/>
                <a:ext cx="347663" cy="300038"/>
              </a:xfrm>
              <a:custGeom>
                <a:avLst/>
                <a:gdLst>
                  <a:gd name="T0" fmla="*/ 2147483647 w 219"/>
                  <a:gd name="T1" fmla="*/ 2147483647 h 189"/>
                  <a:gd name="T2" fmla="*/ 2147483647 w 219"/>
                  <a:gd name="T3" fmla="*/ 2147483647 h 189"/>
                  <a:gd name="T4" fmla="*/ 2147483647 w 219"/>
                  <a:gd name="T5" fmla="*/ 0 h 189"/>
                  <a:gd name="T6" fmla="*/ 0 w 219"/>
                  <a:gd name="T7" fmla="*/ 2147483647 h 189"/>
                  <a:gd name="T8" fmla="*/ 2147483647 w 219"/>
                  <a:gd name="T9" fmla="*/ 2147483647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9" h="189">
                    <a:moveTo>
                      <a:pt x="208" y="189"/>
                    </a:moveTo>
                    <a:lnTo>
                      <a:pt x="219" y="175"/>
                    </a:lnTo>
                    <a:lnTo>
                      <a:pt x="12" y="0"/>
                    </a:lnTo>
                    <a:lnTo>
                      <a:pt x="0" y="14"/>
                    </a:lnTo>
                    <a:lnTo>
                      <a:pt x="208" y="1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52" name="Freeform 14"/>
              <p:cNvSpPr>
                <a:spLocks/>
              </p:cNvSpPr>
              <p:nvPr/>
            </p:nvSpPr>
            <p:spPr bwMode="auto">
              <a:xfrm>
                <a:off x="-3092450" y="1266825"/>
                <a:ext cx="300038" cy="258763"/>
              </a:xfrm>
              <a:custGeom>
                <a:avLst/>
                <a:gdLst>
                  <a:gd name="T0" fmla="*/ 2147483647 w 189"/>
                  <a:gd name="T1" fmla="*/ 2147483647 h 163"/>
                  <a:gd name="T2" fmla="*/ 0 w 189"/>
                  <a:gd name="T3" fmla="*/ 2147483647 h 163"/>
                  <a:gd name="T4" fmla="*/ 2147483647 w 189"/>
                  <a:gd name="T5" fmla="*/ 0 h 163"/>
                  <a:gd name="T6" fmla="*/ 2147483647 w 189"/>
                  <a:gd name="T7" fmla="*/ 2147483647 h 163"/>
                  <a:gd name="T8" fmla="*/ 2147483647 w 189"/>
                  <a:gd name="T9" fmla="*/ 2147483647 h 1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9" h="163">
                    <a:moveTo>
                      <a:pt x="10" y="163"/>
                    </a:moveTo>
                    <a:lnTo>
                      <a:pt x="0" y="151"/>
                    </a:lnTo>
                    <a:lnTo>
                      <a:pt x="177" y="0"/>
                    </a:lnTo>
                    <a:lnTo>
                      <a:pt x="189" y="12"/>
                    </a:lnTo>
                    <a:lnTo>
                      <a:pt x="10" y="1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53" name="Freeform 15"/>
              <p:cNvSpPr>
                <a:spLocks/>
              </p:cNvSpPr>
              <p:nvPr/>
            </p:nvSpPr>
            <p:spPr bwMode="auto">
              <a:xfrm>
                <a:off x="-3092450" y="1266825"/>
                <a:ext cx="300038" cy="258763"/>
              </a:xfrm>
              <a:custGeom>
                <a:avLst/>
                <a:gdLst>
                  <a:gd name="T0" fmla="*/ 2147483647 w 189"/>
                  <a:gd name="T1" fmla="*/ 2147483647 h 163"/>
                  <a:gd name="T2" fmla="*/ 2147483647 w 189"/>
                  <a:gd name="T3" fmla="*/ 2147483647 h 163"/>
                  <a:gd name="T4" fmla="*/ 2147483647 w 189"/>
                  <a:gd name="T5" fmla="*/ 0 h 163"/>
                  <a:gd name="T6" fmla="*/ 0 w 189"/>
                  <a:gd name="T7" fmla="*/ 2147483647 h 163"/>
                  <a:gd name="T8" fmla="*/ 2147483647 w 189"/>
                  <a:gd name="T9" fmla="*/ 2147483647 h 1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9" h="163">
                    <a:moveTo>
                      <a:pt x="177" y="163"/>
                    </a:moveTo>
                    <a:lnTo>
                      <a:pt x="189" y="151"/>
                    </a:lnTo>
                    <a:lnTo>
                      <a:pt x="10" y="0"/>
                    </a:lnTo>
                    <a:lnTo>
                      <a:pt x="0" y="12"/>
                    </a:lnTo>
                    <a:lnTo>
                      <a:pt x="177" y="1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54" name="Freeform 16"/>
              <p:cNvSpPr>
                <a:spLocks/>
              </p:cNvSpPr>
              <p:nvPr/>
            </p:nvSpPr>
            <p:spPr bwMode="auto">
              <a:xfrm>
                <a:off x="-3062287" y="1101725"/>
                <a:ext cx="236538" cy="201613"/>
              </a:xfrm>
              <a:custGeom>
                <a:avLst/>
                <a:gdLst>
                  <a:gd name="T0" fmla="*/ 2147483647 w 149"/>
                  <a:gd name="T1" fmla="*/ 2147483647 h 127"/>
                  <a:gd name="T2" fmla="*/ 0 w 149"/>
                  <a:gd name="T3" fmla="*/ 2147483647 h 127"/>
                  <a:gd name="T4" fmla="*/ 2147483647 w 149"/>
                  <a:gd name="T5" fmla="*/ 0 h 127"/>
                  <a:gd name="T6" fmla="*/ 2147483647 w 149"/>
                  <a:gd name="T7" fmla="*/ 2147483647 h 127"/>
                  <a:gd name="T8" fmla="*/ 2147483647 w 149"/>
                  <a:gd name="T9" fmla="*/ 2147483647 h 1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27">
                    <a:moveTo>
                      <a:pt x="10" y="127"/>
                    </a:moveTo>
                    <a:lnTo>
                      <a:pt x="0" y="118"/>
                    </a:lnTo>
                    <a:lnTo>
                      <a:pt x="140" y="0"/>
                    </a:lnTo>
                    <a:lnTo>
                      <a:pt x="149" y="9"/>
                    </a:lnTo>
                    <a:lnTo>
                      <a:pt x="10" y="1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55" name="Freeform 17"/>
              <p:cNvSpPr>
                <a:spLocks/>
              </p:cNvSpPr>
              <p:nvPr/>
            </p:nvSpPr>
            <p:spPr bwMode="auto">
              <a:xfrm>
                <a:off x="-3062287" y="1101725"/>
                <a:ext cx="236538" cy="201613"/>
              </a:xfrm>
              <a:custGeom>
                <a:avLst/>
                <a:gdLst>
                  <a:gd name="T0" fmla="*/ 2147483647 w 149"/>
                  <a:gd name="T1" fmla="*/ 2147483647 h 127"/>
                  <a:gd name="T2" fmla="*/ 2147483647 w 149"/>
                  <a:gd name="T3" fmla="*/ 2147483647 h 127"/>
                  <a:gd name="T4" fmla="*/ 2147483647 w 149"/>
                  <a:gd name="T5" fmla="*/ 0 h 127"/>
                  <a:gd name="T6" fmla="*/ 0 w 149"/>
                  <a:gd name="T7" fmla="*/ 2147483647 h 127"/>
                  <a:gd name="T8" fmla="*/ 2147483647 w 149"/>
                  <a:gd name="T9" fmla="*/ 2147483647 h 1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9" h="127">
                    <a:moveTo>
                      <a:pt x="140" y="127"/>
                    </a:moveTo>
                    <a:lnTo>
                      <a:pt x="149" y="118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140" y="1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56" name="Freeform 18"/>
              <p:cNvSpPr>
                <a:spLocks/>
              </p:cNvSpPr>
              <p:nvPr/>
            </p:nvSpPr>
            <p:spPr bwMode="auto">
              <a:xfrm>
                <a:off x="-3046412" y="936625"/>
                <a:ext cx="206375" cy="176213"/>
              </a:xfrm>
              <a:custGeom>
                <a:avLst/>
                <a:gdLst>
                  <a:gd name="T0" fmla="*/ 2147483647 w 130"/>
                  <a:gd name="T1" fmla="*/ 2147483647 h 111"/>
                  <a:gd name="T2" fmla="*/ 0 w 130"/>
                  <a:gd name="T3" fmla="*/ 2147483647 h 111"/>
                  <a:gd name="T4" fmla="*/ 2147483647 w 130"/>
                  <a:gd name="T5" fmla="*/ 0 h 111"/>
                  <a:gd name="T6" fmla="*/ 2147483647 w 130"/>
                  <a:gd name="T7" fmla="*/ 2147483647 h 111"/>
                  <a:gd name="T8" fmla="*/ 2147483647 w 130"/>
                  <a:gd name="T9" fmla="*/ 2147483647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0" h="111">
                    <a:moveTo>
                      <a:pt x="7" y="111"/>
                    </a:moveTo>
                    <a:lnTo>
                      <a:pt x="0" y="101"/>
                    </a:lnTo>
                    <a:lnTo>
                      <a:pt x="123" y="0"/>
                    </a:lnTo>
                    <a:lnTo>
                      <a:pt x="130" y="7"/>
                    </a:lnTo>
                    <a:lnTo>
                      <a:pt x="7" y="1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57" name="Freeform 19"/>
              <p:cNvSpPr>
                <a:spLocks/>
              </p:cNvSpPr>
              <p:nvPr/>
            </p:nvSpPr>
            <p:spPr bwMode="auto">
              <a:xfrm>
                <a:off x="-3046412" y="936625"/>
                <a:ext cx="206375" cy="176213"/>
              </a:xfrm>
              <a:custGeom>
                <a:avLst/>
                <a:gdLst>
                  <a:gd name="T0" fmla="*/ 2147483647 w 130"/>
                  <a:gd name="T1" fmla="*/ 2147483647 h 111"/>
                  <a:gd name="T2" fmla="*/ 2147483647 w 130"/>
                  <a:gd name="T3" fmla="*/ 2147483647 h 111"/>
                  <a:gd name="T4" fmla="*/ 2147483647 w 130"/>
                  <a:gd name="T5" fmla="*/ 0 h 111"/>
                  <a:gd name="T6" fmla="*/ 0 w 130"/>
                  <a:gd name="T7" fmla="*/ 2147483647 h 111"/>
                  <a:gd name="T8" fmla="*/ 2147483647 w 130"/>
                  <a:gd name="T9" fmla="*/ 2147483647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0" h="111">
                    <a:moveTo>
                      <a:pt x="123" y="111"/>
                    </a:moveTo>
                    <a:lnTo>
                      <a:pt x="130" y="101"/>
                    </a:lnTo>
                    <a:lnTo>
                      <a:pt x="7" y="0"/>
                    </a:lnTo>
                    <a:lnTo>
                      <a:pt x="0" y="7"/>
                    </a:lnTo>
                    <a:lnTo>
                      <a:pt x="123" y="1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58" name="Freeform 20"/>
              <p:cNvSpPr>
                <a:spLocks/>
              </p:cNvSpPr>
              <p:nvPr/>
            </p:nvSpPr>
            <p:spPr bwMode="auto">
              <a:xfrm>
                <a:off x="-3035300" y="796925"/>
                <a:ext cx="184150" cy="158750"/>
              </a:xfrm>
              <a:custGeom>
                <a:avLst/>
                <a:gdLst>
                  <a:gd name="T0" fmla="*/ 2147483647 w 116"/>
                  <a:gd name="T1" fmla="*/ 2147483647 h 100"/>
                  <a:gd name="T2" fmla="*/ 0 w 116"/>
                  <a:gd name="T3" fmla="*/ 2147483647 h 100"/>
                  <a:gd name="T4" fmla="*/ 2147483647 w 116"/>
                  <a:gd name="T5" fmla="*/ 0 h 100"/>
                  <a:gd name="T6" fmla="*/ 2147483647 w 116"/>
                  <a:gd name="T7" fmla="*/ 2147483647 h 100"/>
                  <a:gd name="T8" fmla="*/ 2147483647 w 116"/>
                  <a:gd name="T9" fmla="*/ 2147483647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6" h="100">
                    <a:moveTo>
                      <a:pt x="7" y="100"/>
                    </a:moveTo>
                    <a:lnTo>
                      <a:pt x="0" y="93"/>
                    </a:lnTo>
                    <a:lnTo>
                      <a:pt x="108" y="0"/>
                    </a:lnTo>
                    <a:lnTo>
                      <a:pt x="116" y="8"/>
                    </a:lnTo>
                    <a:lnTo>
                      <a:pt x="7" y="1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59" name="Freeform 21"/>
              <p:cNvSpPr>
                <a:spLocks/>
              </p:cNvSpPr>
              <p:nvPr/>
            </p:nvSpPr>
            <p:spPr bwMode="auto">
              <a:xfrm>
                <a:off x="-3035300" y="796925"/>
                <a:ext cx="184150" cy="158750"/>
              </a:xfrm>
              <a:custGeom>
                <a:avLst/>
                <a:gdLst>
                  <a:gd name="T0" fmla="*/ 2147483647 w 116"/>
                  <a:gd name="T1" fmla="*/ 2147483647 h 100"/>
                  <a:gd name="T2" fmla="*/ 2147483647 w 116"/>
                  <a:gd name="T3" fmla="*/ 2147483647 h 100"/>
                  <a:gd name="T4" fmla="*/ 2147483647 w 116"/>
                  <a:gd name="T5" fmla="*/ 0 h 100"/>
                  <a:gd name="T6" fmla="*/ 0 w 116"/>
                  <a:gd name="T7" fmla="*/ 2147483647 h 100"/>
                  <a:gd name="T8" fmla="*/ 2147483647 w 116"/>
                  <a:gd name="T9" fmla="*/ 2147483647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6" h="100">
                    <a:moveTo>
                      <a:pt x="108" y="100"/>
                    </a:moveTo>
                    <a:lnTo>
                      <a:pt x="116" y="93"/>
                    </a:lnTo>
                    <a:lnTo>
                      <a:pt x="7" y="0"/>
                    </a:lnTo>
                    <a:lnTo>
                      <a:pt x="0" y="8"/>
                    </a:lnTo>
                    <a:lnTo>
                      <a:pt x="108" y="1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60" name="Freeform 22"/>
              <p:cNvSpPr>
                <a:spLocks/>
              </p:cNvSpPr>
              <p:nvPr/>
            </p:nvSpPr>
            <p:spPr bwMode="auto">
              <a:xfrm>
                <a:off x="-3013075" y="688975"/>
                <a:ext cx="138113" cy="123825"/>
              </a:xfrm>
              <a:custGeom>
                <a:avLst/>
                <a:gdLst>
                  <a:gd name="T0" fmla="*/ 2147483647 w 87"/>
                  <a:gd name="T1" fmla="*/ 2147483647 h 78"/>
                  <a:gd name="T2" fmla="*/ 0 w 87"/>
                  <a:gd name="T3" fmla="*/ 2147483647 h 78"/>
                  <a:gd name="T4" fmla="*/ 2147483647 w 87"/>
                  <a:gd name="T5" fmla="*/ 0 h 78"/>
                  <a:gd name="T6" fmla="*/ 2147483647 w 87"/>
                  <a:gd name="T7" fmla="*/ 2147483647 h 78"/>
                  <a:gd name="T8" fmla="*/ 2147483647 w 87"/>
                  <a:gd name="T9" fmla="*/ 2147483647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78">
                    <a:moveTo>
                      <a:pt x="5" y="78"/>
                    </a:moveTo>
                    <a:lnTo>
                      <a:pt x="0" y="71"/>
                    </a:lnTo>
                    <a:lnTo>
                      <a:pt x="83" y="0"/>
                    </a:lnTo>
                    <a:lnTo>
                      <a:pt x="87" y="7"/>
                    </a:lnTo>
                    <a:lnTo>
                      <a:pt x="5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61" name="Freeform 23"/>
              <p:cNvSpPr>
                <a:spLocks/>
              </p:cNvSpPr>
              <p:nvPr/>
            </p:nvSpPr>
            <p:spPr bwMode="auto">
              <a:xfrm>
                <a:off x="-3013075" y="688975"/>
                <a:ext cx="138113" cy="123825"/>
              </a:xfrm>
              <a:custGeom>
                <a:avLst/>
                <a:gdLst>
                  <a:gd name="T0" fmla="*/ 2147483647 w 87"/>
                  <a:gd name="T1" fmla="*/ 2147483647 h 78"/>
                  <a:gd name="T2" fmla="*/ 2147483647 w 87"/>
                  <a:gd name="T3" fmla="*/ 2147483647 h 78"/>
                  <a:gd name="T4" fmla="*/ 2147483647 w 87"/>
                  <a:gd name="T5" fmla="*/ 0 h 78"/>
                  <a:gd name="T6" fmla="*/ 0 w 87"/>
                  <a:gd name="T7" fmla="*/ 2147483647 h 78"/>
                  <a:gd name="T8" fmla="*/ 2147483647 w 87"/>
                  <a:gd name="T9" fmla="*/ 2147483647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78">
                    <a:moveTo>
                      <a:pt x="83" y="78"/>
                    </a:moveTo>
                    <a:lnTo>
                      <a:pt x="87" y="71"/>
                    </a:lnTo>
                    <a:lnTo>
                      <a:pt x="5" y="0"/>
                    </a:lnTo>
                    <a:lnTo>
                      <a:pt x="0" y="7"/>
                    </a:lnTo>
                    <a:lnTo>
                      <a:pt x="83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62" name="Freeform 24"/>
              <p:cNvSpPr>
                <a:spLocks/>
              </p:cNvSpPr>
              <p:nvPr/>
            </p:nvSpPr>
            <p:spPr bwMode="auto">
              <a:xfrm>
                <a:off x="-3013075" y="573088"/>
                <a:ext cx="138113" cy="119063"/>
              </a:xfrm>
              <a:custGeom>
                <a:avLst/>
                <a:gdLst>
                  <a:gd name="T0" fmla="*/ 2147483647 w 87"/>
                  <a:gd name="T1" fmla="*/ 2147483647 h 75"/>
                  <a:gd name="T2" fmla="*/ 0 w 87"/>
                  <a:gd name="T3" fmla="*/ 2147483647 h 75"/>
                  <a:gd name="T4" fmla="*/ 2147483647 w 87"/>
                  <a:gd name="T5" fmla="*/ 0 h 75"/>
                  <a:gd name="T6" fmla="*/ 2147483647 w 87"/>
                  <a:gd name="T7" fmla="*/ 2147483647 h 75"/>
                  <a:gd name="T8" fmla="*/ 2147483647 w 87"/>
                  <a:gd name="T9" fmla="*/ 2147483647 h 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75">
                    <a:moveTo>
                      <a:pt x="5" y="75"/>
                    </a:moveTo>
                    <a:lnTo>
                      <a:pt x="0" y="71"/>
                    </a:lnTo>
                    <a:lnTo>
                      <a:pt x="83" y="0"/>
                    </a:lnTo>
                    <a:lnTo>
                      <a:pt x="87" y="4"/>
                    </a:lnTo>
                    <a:lnTo>
                      <a:pt x="5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63" name="Rectangle 25"/>
              <p:cNvSpPr>
                <a:spLocks noChangeArrowheads="1"/>
              </p:cNvSpPr>
              <p:nvPr/>
            </p:nvSpPr>
            <p:spPr bwMode="auto">
              <a:xfrm>
                <a:off x="-2211387" y="1150938"/>
                <a:ext cx="41275" cy="3587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64" name="Oval 26"/>
              <p:cNvSpPr>
                <a:spLocks noChangeArrowheads="1"/>
              </p:cNvSpPr>
              <p:nvPr/>
            </p:nvSpPr>
            <p:spPr bwMode="auto">
              <a:xfrm>
                <a:off x="-2311400" y="1289050"/>
                <a:ext cx="242888" cy="714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65" name="Oval 27"/>
              <p:cNvSpPr>
                <a:spLocks noChangeArrowheads="1"/>
              </p:cNvSpPr>
              <p:nvPr/>
            </p:nvSpPr>
            <p:spPr bwMode="auto">
              <a:xfrm>
                <a:off x="-2311400" y="1382713"/>
                <a:ext cx="242888" cy="714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66" name="Oval 28"/>
              <p:cNvSpPr>
                <a:spLocks noChangeArrowheads="1"/>
              </p:cNvSpPr>
              <p:nvPr/>
            </p:nvSpPr>
            <p:spPr bwMode="auto">
              <a:xfrm>
                <a:off x="-2311400" y="1479550"/>
                <a:ext cx="242888" cy="714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67" name="Rectangle 29"/>
              <p:cNvSpPr>
                <a:spLocks noChangeArrowheads="1"/>
              </p:cNvSpPr>
              <p:nvPr/>
            </p:nvSpPr>
            <p:spPr bwMode="auto">
              <a:xfrm>
                <a:off x="-3725862" y="1150938"/>
                <a:ext cx="41275" cy="3587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68" name="Oval 30"/>
              <p:cNvSpPr>
                <a:spLocks noChangeArrowheads="1"/>
              </p:cNvSpPr>
              <p:nvPr/>
            </p:nvSpPr>
            <p:spPr bwMode="auto">
              <a:xfrm>
                <a:off x="-3827462" y="1289050"/>
                <a:ext cx="244475" cy="714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69" name="Oval 31"/>
              <p:cNvSpPr>
                <a:spLocks noChangeArrowheads="1"/>
              </p:cNvSpPr>
              <p:nvPr/>
            </p:nvSpPr>
            <p:spPr bwMode="auto">
              <a:xfrm>
                <a:off x="-3827462" y="1382713"/>
                <a:ext cx="244475" cy="714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70" name="Oval 32"/>
              <p:cNvSpPr>
                <a:spLocks noChangeArrowheads="1"/>
              </p:cNvSpPr>
              <p:nvPr/>
            </p:nvSpPr>
            <p:spPr bwMode="auto">
              <a:xfrm>
                <a:off x="-3827462" y="1479550"/>
                <a:ext cx="244475" cy="714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71" name="Freeform 33"/>
              <p:cNvSpPr>
                <a:spLocks/>
              </p:cNvSpPr>
              <p:nvPr/>
            </p:nvSpPr>
            <p:spPr bwMode="auto">
              <a:xfrm>
                <a:off x="-3013075" y="573088"/>
                <a:ext cx="138113" cy="119063"/>
              </a:xfrm>
              <a:custGeom>
                <a:avLst/>
                <a:gdLst>
                  <a:gd name="T0" fmla="*/ 2147483647 w 87"/>
                  <a:gd name="T1" fmla="*/ 2147483647 h 75"/>
                  <a:gd name="T2" fmla="*/ 2147483647 w 87"/>
                  <a:gd name="T3" fmla="*/ 2147483647 h 75"/>
                  <a:gd name="T4" fmla="*/ 2147483647 w 87"/>
                  <a:gd name="T5" fmla="*/ 0 h 75"/>
                  <a:gd name="T6" fmla="*/ 0 w 87"/>
                  <a:gd name="T7" fmla="*/ 2147483647 h 75"/>
                  <a:gd name="T8" fmla="*/ 2147483647 w 87"/>
                  <a:gd name="T9" fmla="*/ 2147483647 h 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75">
                    <a:moveTo>
                      <a:pt x="83" y="75"/>
                    </a:moveTo>
                    <a:lnTo>
                      <a:pt x="87" y="71"/>
                    </a:lnTo>
                    <a:lnTo>
                      <a:pt x="5" y="0"/>
                    </a:lnTo>
                    <a:lnTo>
                      <a:pt x="0" y="4"/>
                    </a:lnTo>
                    <a:lnTo>
                      <a:pt x="83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72" name="Rectangle 34"/>
              <p:cNvSpPr>
                <a:spLocks noChangeArrowheads="1"/>
              </p:cNvSpPr>
              <p:nvPr/>
            </p:nvSpPr>
            <p:spPr bwMode="auto">
              <a:xfrm>
                <a:off x="-2525712" y="692150"/>
                <a:ext cx="30163" cy="258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73" name="Oval 35"/>
              <p:cNvSpPr>
                <a:spLocks noChangeArrowheads="1"/>
              </p:cNvSpPr>
              <p:nvPr/>
            </p:nvSpPr>
            <p:spPr bwMode="auto">
              <a:xfrm>
                <a:off x="-2597150" y="790575"/>
                <a:ext cx="176213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74" name="Oval 36"/>
              <p:cNvSpPr>
                <a:spLocks noChangeArrowheads="1"/>
              </p:cNvSpPr>
              <p:nvPr/>
            </p:nvSpPr>
            <p:spPr bwMode="auto">
              <a:xfrm>
                <a:off x="-2597150" y="862013"/>
                <a:ext cx="176213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75" name="Oval 37"/>
              <p:cNvSpPr>
                <a:spLocks noChangeArrowheads="1"/>
              </p:cNvSpPr>
              <p:nvPr/>
            </p:nvSpPr>
            <p:spPr bwMode="auto">
              <a:xfrm>
                <a:off x="-2597150" y="928688"/>
                <a:ext cx="176213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76" name="Rectangle 38"/>
              <p:cNvSpPr>
                <a:spLocks noChangeArrowheads="1"/>
              </p:cNvSpPr>
              <p:nvPr/>
            </p:nvSpPr>
            <p:spPr bwMode="auto">
              <a:xfrm>
                <a:off x="-3373437" y="692150"/>
                <a:ext cx="30163" cy="258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77" name="Oval 39"/>
              <p:cNvSpPr>
                <a:spLocks noChangeArrowheads="1"/>
              </p:cNvSpPr>
              <p:nvPr/>
            </p:nvSpPr>
            <p:spPr bwMode="auto">
              <a:xfrm>
                <a:off x="-3444875" y="790575"/>
                <a:ext cx="176213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78" name="Oval 40"/>
              <p:cNvSpPr>
                <a:spLocks noChangeArrowheads="1"/>
              </p:cNvSpPr>
              <p:nvPr/>
            </p:nvSpPr>
            <p:spPr bwMode="auto">
              <a:xfrm>
                <a:off x="-3444875" y="862013"/>
                <a:ext cx="176213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79" name="Oval 41"/>
              <p:cNvSpPr>
                <a:spLocks noChangeArrowheads="1"/>
              </p:cNvSpPr>
              <p:nvPr/>
            </p:nvSpPr>
            <p:spPr bwMode="auto">
              <a:xfrm>
                <a:off x="-3444875" y="928688"/>
                <a:ext cx="176213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80" name="Freeform 42"/>
              <p:cNvSpPr>
                <a:spLocks/>
              </p:cNvSpPr>
              <p:nvPr/>
            </p:nvSpPr>
            <p:spPr bwMode="auto">
              <a:xfrm>
                <a:off x="-2998787" y="501650"/>
                <a:ext cx="112713" cy="96838"/>
              </a:xfrm>
              <a:custGeom>
                <a:avLst/>
                <a:gdLst>
                  <a:gd name="T0" fmla="*/ 2147483647 w 71"/>
                  <a:gd name="T1" fmla="*/ 2147483647 h 61"/>
                  <a:gd name="T2" fmla="*/ 0 w 71"/>
                  <a:gd name="T3" fmla="*/ 2147483647 h 61"/>
                  <a:gd name="T4" fmla="*/ 2147483647 w 71"/>
                  <a:gd name="T5" fmla="*/ 0 h 61"/>
                  <a:gd name="T6" fmla="*/ 2147483647 w 71"/>
                  <a:gd name="T7" fmla="*/ 2147483647 h 61"/>
                  <a:gd name="T8" fmla="*/ 2147483647 w 71"/>
                  <a:gd name="T9" fmla="*/ 2147483647 h 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" h="61">
                    <a:moveTo>
                      <a:pt x="3" y="61"/>
                    </a:moveTo>
                    <a:lnTo>
                      <a:pt x="0" y="57"/>
                    </a:lnTo>
                    <a:lnTo>
                      <a:pt x="67" y="0"/>
                    </a:lnTo>
                    <a:lnTo>
                      <a:pt x="71" y="5"/>
                    </a:lnTo>
                    <a:lnTo>
                      <a:pt x="3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81" name="Freeform 43"/>
              <p:cNvSpPr>
                <a:spLocks/>
              </p:cNvSpPr>
              <p:nvPr/>
            </p:nvSpPr>
            <p:spPr bwMode="auto">
              <a:xfrm>
                <a:off x="-2998787" y="501650"/>
                <a:ext cx="112713" cy="96838"/>
              </a:xfrm>
              <a:custGeom>
                <a:avLst/>
                <a:gdLst>
                  <a:gd name="T0" fmla="*/ 2147483647 w 71"/>
                  <a:gd name="T1" fmla="*/ 2147483647 h 61"/>
                  <a:gd name="T2" fmla="*/ 2147483647 w 71"/>
                  <a:gd name="T3" fmla="*/ 2147483647 h 61"/>
                  <a:gd name="T4" fmla="*/ 2147483647 w 71"/>
                  <a:gd name="T5" fmla="*/ 0 h 61"/>
                  <a:gd name="T6" fmla="*/ 0 w 71"/>
                  <a:gd name="T7" fmla="*/ 2147483647 h 61"/>
                  <a:gd name="T8" fmla="*/ 2147483647 w 71"/>
                  <a:gd name="T9" fmla="*/ 2147483647 h 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" h="61">
                    <a:moveTo>
                      <a:pt x="67" y="61"/>
                    </a:moveTo>
                    <a:lnTo>
                      <a:pt x="71" y="57"/>
                    </a:lnTo>
                    <a:lnTo>
                      <a:pt x="3" y="0"/>
                    </a:lnTo>
                    <a:lnTo>
                      <a:pt x="0" y="5"/>
                    </a:lnTo>
                    <a:lnTo>
                      <a:pt x="67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82" name="Freeform 44"/>
              <p:cNvSpPr>
                <a:spLocks/>
              </p:cNvSpPr>
              <p:nvPr/>
            </p:nvSpPr>
            <p:spPr bwMode="auto">
              <a:xfrm>
                <a:off x="-2982912" y="433388"/>
                <a:ext cx="77788" cy="71438"/>
              </a:xfrm>
              <a:custGeom>
                <a:avLst/>
                <a:gdLst>
                  <a:gd name="T0" fmla="*/ 2147483647 w 49"/>
                  <a:gd name="T1" fmla="*/ 2147483647 h 45"/>
                  <a:gd name="T2" fmla="*/ 0 w 49"/>
                  <a:gd name="T3" fmla="*/ 2147483647 h 45"/>
                  <a:gd name="T4" fmla="*/ 2147483647 w 49"/>
                  <a:gd name="T5" fmla="*/ 0 h 45"/>
                  <a:gd name="T6" fmla="*/ 2147483647 w 49"/>
                  <a:gd name="T7" fmla="*/ 2147483647 h 45"/>
                  <a:gd name="T8" fmla="*/ 2147483647 w 49"/>
                  <a:gd name="T9" fmla="*/ 2147483647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9" h="45">
                    <a:moveTo>
                      <a:pt x="2" y="45"/>
                    </a:moveTo>
                    <a:lnTo>
                      <a:pt x="0" y="43"/>
                    </a:lnTo>
                    <a:lnTo>
                      <a:pt x="47" y="0"/>
                    </a:lnTo>
                    <a:lnTo>
                      <a:pt x="49" y="5"/>
                    </a:lnTo>
                    <a:lnTo>
                      <a:pt x="2" y="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83" name="Freeform 45"/>
              <p:cNvSpPr>
                <a:spLocks/>
              </p:cNvSpPr>
              <p:nvPr/>
            </p:nvSpPr>
            <p:spPr bwMode="auto">
              <a:xfrm>
                <a:off x="-2982912" y="433388"/>
                <a:ext cx="77788" cy="71438"/>
              </a:xfrm>
              <a:custGeom>
                <a:avLst/>
                <a:gdLst>
                  <a:gd name="T0" fmla="*/ 2147483647 w 49"/>
                  <a:gd name="T1" fmla="*/ 2147483647 h 45"/>
                  <a:gd name="T2" fmla="*/ 2147483647 w 49"/>
                  <a:gd name="T3" fmla="*/ 2147483647 h 45"/>
                  <a:gd name="T4" fmla="*/ 2147483647 w 49"/>
                  <a:gd name="T5" fmla="*/ 0 h 45"/>
                  <a:gd name="T6" fmla="*/ 0 w 49"/>
                  <a:gd name="T7" fmla="*/ 2147483647 h 45"/>
                  <a:gd name="T8" fmla="*/ 2147483647 w 49"/>
                  <a:gd name="T9" fmla="*/ 2147483647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9" h="45">
                    <a:moveTo>
                      <a:pt x="47" y="45"/>
                    </a:moveTo>
                    <a:lnTo>
                      <a:pt x="49" y="43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47" y="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84" name="Rectangle 46"/>
              <p:cNvSpPr>
                <a:spLocks noChangeArrowheads="1"/>
              </p:cNvSpPr>
              <p:nvPr/>
            </p:nvSpPr>
            <p:spPr bwMode="auto">
              <a:xfrm>
                <a:off x="-3717925" y="1150938"/>
                <a:ext cx="1555750" cy="333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85" name="Freeform 47"/>
              <p:cNvSpPr>
                <a:spLocks/>
              </p:cNvSpPr>
              <p:nvPr/>
            </p:nvSpPr>
            <p:spPr bwMode="auto">
              <a:xfrm>
                <a:off x="-2806700" y="1157288"/>
                <a:ext cx="644525" cy="198438"/>
              </a:xfrm>
              <a:custGeom>
                <a:avLst/>
                <a:gdLst>
                  <a:gd name="T0" fmla="*/ 2147483647 w 406"/>
                  <a:gd name="T1" fmla="*/ 2147483647 h 125"/>
                  <a:gd name="T2" fmla="*/ 2147483647 w 406"/>
                  <a:gd name="T3" fmla="*/ 2147483647 h 125"/>
                  <a:gd name="T4" fmla="*/ 0 w 406"/>
                  <a:gd name="T5" fmla="*/ 2147483647 h 125"/>
                  <a:gd name="T6" fmla="*/ 2147483647 w 406"/>
                  <a:gd name="T7" fmla="*/ 0 h 125"/>
                  <a:gd name="T8" fmla="*/ 2147483647 w 406"/>
                  <a:gd name="T9" fmla="*/ 2147483647 h 1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6" h="125">
                    <a:moveTo>
                      <a:pt x="406" y="24"/>
                    </a:moveTo>
                    <a:lnTo>
                      <a:pt x="2" y="125"/>
                    </a:lnTo>
                    <a:lnTo>
                      <a:pt x="0" y="104"/>
                    </a:lnTo>
                    <a:lnTo>
                      <a:pt x="404" y="0"/>
                    </a:lnTo>
                    <a:lnTo>
                      <a:pt x="406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86" name="Freeform 48"/>
              <p:cNvSpPr>
                <a:spLocks/>
              </p:cNvSpPr>
              <p:nvPr/>
            </p:nvSpPr>
            <p:spPr bwMode="auto">
              <a:xfrm>
                <a:off x="-3717925" y="1157288"/>
                <a:ext cx="644525" cy="198438"/>
              </a:xfrm>
              <a:custGeom>
                <a:avLst/>
                <a:gdLst>
                  <a:gd name="T0" fmla="*/ 0 w 406"/>
                  <a:gd name="T1" fmla="*/ 2147483647 h 125"/>
                  <a:gd name="T2" fmla="*/ 2147483647 w 406"/>
                  <a:gd name="T3" fmla="*/ 2147483647 h 125"/>
                  <a:gd name="T4" fmla="*/ 2147483647 w 406"/>
                  <a:gd name="T5" fmla="*/ 2147483647 h 125"/>
                  <a:gd name="T6" fmla="*/ 2147483647 w 406"/>
                  <a:gd name="T7" fmla="*/ 0 h 125"/>
                  <a:gd name="T8" fmla="*/ 0 w 406"/>
                  <a:gd name="T9" fmla="*/ 2147483647 h 1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6" h="125">
                    <a:moveTo>
                      <a:pt x="0" y="24"/>
                    </a:moveTo>
                    <a:lnTo>
                      <a:pt x="404" y="125"/>
                    </a:lnTo>
                    <a:lnTo>
                      <a:pt x="406" y="104"/>
                    </a:lnTo>
                    <a:lnTo>
                      <a:pt x="2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87" name="Freeform 49"/>
              <p:cNvSpPr>
                <a:spLocks/>
              </p:cNvSpPr>
              <p:nvPr/>
            </p:nvSpPr>
            <p:spPr bwMode="auto">
              <a:xfrm>
                <a:off x="-2754312" y="1165225"/>
                <a:ext cx="115888" cy="138113"/>
              </a:xfrm>
              <a:custGeom>
                <a:avLst/>
                <a:gdLst>
                  <a:gd name="T0" fmla="*/ 2147483647 w 73"/>
                  <a:gd name="T1" fmla="*/ 2147483647 h 87"/>
                  <a:gd name="T2" fmla="*/ 2147483647 w 73"/>
                  <a:gd name="T3" fmla="*/ 2147483647 h 87"/>
                  <a:gd name="T4" fmla="*/ 2147483647 w 73"/>
                  <a:gd name="T5" fmla="*/ 0 h 87"/>
                  <a:gd name="T6" fmla="*/ 0 w 73"/>
                  <a:gd name="T7" fmla="*/ 2147483647 h 87"/>
                  <a:gd name="T8" fmla="*/ 2147483647 w 73"/>
                  <a:gd name="T9" fmla="*/ 2147483647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3" h="87">
                    <a:moveTo>
                      <a:pt x="68" y="87"/>
                    </a:moveTo>
                    <a:lnTo>
                      <a:pt x="73" y="80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68" y="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88" name="Freeform 50"/>
              <p:cNvSpPr>
                <a:spLocks/>
              </p:cNvSpPr>
              <p:nvPr/>
            </p:nvSpPr>
            <p:spPr bwMode="auto">
              <a:xfrm>
                <a:off x="-2649537" y="1146175"/>
                <a:ext cx="115888" cy="142875"/>
              </a:xfrm>
              <a:custGeom>
                <a:avLst/>
                <a:gdLst>
                  <a:gd name="T0" fmla="*/ 2147483647 w 73"/>
                  <a:gd name="T1" fmla="*/ 2147483647 h 90"/>
                  <a:gd name="T2" fmla="*/ 2147483647 w 73"/>
                  <a:gd name="T3" fmla="*/ 2147483647 h 90"/>
                  <a:gd name="T4" fmla="*/ 2147483647 w 73"/>
                  <a:gd name="T5" fmla="*/ 0 h 90"/>
                  <a:gd name="T6" fmla="*/ 0 w 73"/>
                  <a:gd name="T7" fmla="*/ 2147483647 h 90"/>
                  <a:gd name="T8" fmla="*/ 2147483647 w 73"/>
                  <a:gd name="T9" fmla="*/ 2147483647 h 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3" h="90">
                    <a:moveTo>
                      <a:pt x="71" y="90"/>
                    </a:moveTo>
                    <a:lnTo>
                      <a:pt x="73" y="83"/>
                    </a:lnTo>
                    <a:lnTo>
                      <a:pt x="5" y="0"/>
                    </a:lnTo>
                    <a:lnTo>
                      <a:pt x="0" y="7"/>
                    </a:lnTo>
                    <a:lnTo>
                      <a:pt x="71" y="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89" name="Freeform 51"/>
              <p:cNvSpPr>
                <a:spLocks/>
              </p:cNvSpPr>
              <p:nvPr/>
            </p:nvSpPr>
            <p:spPr bwMode="auto">
              <a:xfrm>
                <a:off x="-2522537" y="1165225"/>
                <a:ext cx="90488" cy="93663"/>
              </a:xfrm>
              <a:custGeom>
                <a:avLst/>
                <a:gdLst>
                  <a:gd name="T0" fmla="*/ 2147483647 w 57"/>
                  <a:gd name="T1" fmla="*/ 2147483647 h 59"/>
                  <a:gd name="T2" fmla="*/ 2147483647 w 57"/>
                  <a:gd name="T3" fmla="*/ 2147483647 h 59"/>
                  <a:gd name="T4" fmla="*/ 2147483647 w 57"/>
                  <a:gd name="T5" fmla="*/ 0 h 59"/>
                  <a:gd name="T6" fmla="*/ 0 w 57"/>
                  <a:gd name="T7" fmla="*/ 2147483647 h 59"/>
                  <a:gd name="T8" fmla="*/ 2147483647 w 57"/>
                  <a:gd name="T9" fmla="*/ 2147483647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" h="59">
                    <a:moveTo>
                      <a:pt x="52" y="59"/>
                    </a:moveTo>
                    <a:lnTo>
                      <a:pt x="57" y="52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52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90" name="Freeform 52"/>
              <p:cNvSpPr>
                <a:spLocks/>
              </p:cNvSpPr>
              <p:nvPr/>
            </p:nvSpPr>
            <p:spPr bwMode="auto">
              <a:xfrm>
                <a:off x="-2405062" y="1165225"/>
                <a:ext cx="71438" cy="60325"/>
              </a:xfrm>
              <a:custGeom>
                <a:avLst/>
                <a:gdLst>
                  <a:gd name="T0" fmla="*/ 2147483647 w 45"/>
                  <a:gd name="T1" fmla="*/ 2147483647 h 38"/>
                  <a:gd name="T2" fmla="*/ 2147483647 w 45"/>
                  <a:gd name="T3" fmla="*/ 2147483647 h 38"/>
                  <a:gd name="T4" fmla="*/ 2147483647 w 45"/>
                  <a:gd name="T5" fmla="*/ 0 h 38"/>
                  <a:gd name="T6" fmla="*/ 0 w 45"/>
                  <a:gd name="T7" fmla="*/ 2147483647 h 38"/>
                  <a:gd name="T8" fmla="*/ 2147483647 w 45"/>
                  <a:gd name="T9" fmla="*/ 2147483647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5" h="38">
                    <a:moveTo>
                      <a:pt x="40" y="38"/>
                    </a:moveTo>
                    <a:lnTo>
                      <a:pt x="45" y="31"/>
                    </a:lnTo>
                    <a:lnTo>
                      <a:pt x="4" y="0"/>
                    </a:lnTo>
                    <a:lnTo>
                      <a:pt x="0" y="7"/>
                    </a:lnTo>
                    <a:lnTo>
                      <a:pt x="40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91" name="Freeform 53"/>
              <p:cNvSpPr>
                <a:spLocks/>
              </p:cNvSpPr>
              <p:nvPr/>
            </p:nvSpPr>
            <p:spPr bwMode="auto">
              <a:xfrm>
                <a:off x="-2409825" y="1154113"/>
                <a:ext cx="76200" cy="93663"/>
              </a:xfrm>
              <a:custGeom>
                <a:avLst/>
                <a:gdLst>
                  <a:gd name="T0" fmla="*/ 2147483647 w 48"/>
                  <a:gd name="T1" fmla="*/ 2147483647 h 59"/>
                  <a:gd name="T2" fmla="*/ 0 w 48"/>
                  <a:gd name="T3" fmla="*/ 2147483647 h 59"/>
                  <a:gd name="T4" fmla="*/ 2147483647 w 48"/>
                  <a:gd name="T5" fmla="*/ 0 h 59"/>
                  <a:gd name="T6" fmla="*/ 2147483647 w 48"/>
                  <a:gd name="T7" fmla="*/ 2147483647 h 59"/>
                  <a:gd name="T8" fmla="*/ 2147483647 w 48"/>
                  <a:gd name="T9" fmla="*/ 2147483647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9">
                    <a:moveTo>
                      <a:pt x="3" y="59"/>
                    </a:moveTo>
                    <a:lnTo>
                      <a:pt x="0" y="52"/>
                    </a:lnTo>
                    <a:lnTo>
                      <a:pt x="43" y="0"/>
                    </a:lnTo>
                    <a:lnTo>
                      <a:pt x="48" y="7"/>
                    </a:lnTo>
                    <a:lnTo>
                      <a:pt x="3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92" name="Freeform 54"/>
              <p:cNvSpPr>
                <a:spLocks/>
              </p:cNvSpPr>
              <p:nvPr/>
            </p:nvSpPr>
            <p:spPr bwMode="auto">
              <a:xfrm>
                <a:off x="-2528887" y="1150938"/>
                <a:ext cx="107950" cy="127000"/>
              </a:xfrm>
              <a:custGeom>
                <a:avLst/>
                <a:gdLst>
                  <a:gd name="T0" fmla="*/ 2147483647 w 68"/>
                  <a:gd name="T1" fmla="*/ 2147483647 h 80"/>
                  <a:gd name="T2" fmla="*/ 0 w 68"/>
                  <a:gd name="T3" fmla="*/ 2147483647 h 80"/>
                  <a:gd name="T4" fmla="*/ 2147483647 w 68"/>
                  <a:gd name="T5" fmla="*/ 0 h 80"/>
                  <a:gd name="T6" fmla="*/ 2147483647 w 68"/>
                  <a:gd name="T7" fmla="*/ 2147483647 h 80"/>
                  <a:gd name="T8" fmla="*/ 2147483647 w 68"/>
                  <a:gd name="T9" fmla="*/ 2147483647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8" h="80">
                    <a:moveTo>
                      <a:pt x="4" y="80"/>
                    </a:moveTo>
                    <a:lnTo>
                      <a:pt x="0" y="75"/>
                    </a:lnTo>
                    <a:lnTo>
                      <a:pt x="63" y="0"/>
                    </a:lnTo>
                    <a:lnTo>
                      <a:pt x="68" y="7"/>
                    </a:lnTo>
                    <a:lnTo>
                      <a:pt x="4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93" name="Freeform 55"/>
              <p:cNvSpPr>
                <a:spLocks/>
              </p:cNvSpPr>
              <p:nvPr/>
            </p:nvSpPr>
            <p:spPr bwMode="auto">
              <a:xfrm>
                <a:off x="-2671762" y="1154113"/>
                <a:ext cx="138113" cy="168275"/>
              </a:xfrm>
              <a:custGeom>
                <a:avLst/>
                <a:gdLst>
                  <a:gd name="T0" fmla="*/ 2147483647 w 87"/>
                  <a:gd name="T1" fmla="*/ 2147483647 h 106"/>
                  <a:gd name="T2" fmla="*/ 0 w 87"/>
                  <a:gd name="T3" fmla="*/ 2147483647 h 106"/>
                  <a:gd name="T4" fmla="*/ 2147483647 w 87"/>
                  <a:gd name="T5" fmla="*/ 0 h 106"/>
                  <a:gd name="T6" fmla="*/ 2147483647 w 87"/>
                  <a:gd name="T7" fmla="*/ 2147483647 h 106"/>
                  <a:gd name="T8" fmla="*/ 2147483647 w 87"/>
                  <a:gd name="T9" fmla="*/ 2147483647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106">
                    <a:moveTo>
                      <a:pt x="2" y="106"/>
                    </a:moveTo>
                    <a:lnTo>
                      <a:pt x="0" y="99"/>
                    </a:lnTo>
                    <a:lnTo>
                      <a:pt x="83" y="0"/>
                    </a:lnTo>
                    <a:lnTo>
                      <a:pt x="87" y="7"/>
                    </a:lnTo>
                    <a:lnTo>
                      <a:pt x="2" y="1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94" name="Freeform 56"/>
              <p:cNvSpPr>
                <a:spLocks/>
              </p:cNvSpPr>
              <p:nvPr/>
            </p:nvSpPr>
            <p:spPr bwMode="auto">
              <a:xfrm>
                <a:off x="-2773362" y="1162050"/>
                <a:ext cx="127000" cy="182563"/>
              </a:xfrm>
              <a:custGeom>
                <a:avLst/>
                <a:gdLst>
                  <a:gd name="T0" fmla="*/ 2147483647 w 80"/>
                  <a:gd name="T1" fmla="*/ 2147483647 h 115"/>
                  <a:gd name="T2" fmla="*/ 0 w 80"/>
                  <a:gd name="T3" fmla="*/ 2147483647 h 115"/>
                  <a:gd name="T4" fmla="*/ 2147483647 w 80"/>
                  <a:gd name="T5" fmla="*/ 0 h 115"/>
                  <a:gd name="T6" fmla="*/ 2147483647 w 80"/>
                  <a:gd name="T7" fmla="*/ 2147483647 h 115"/>
                  <a:gd name="T8" fmla="*/ 2147483647 w 80"/>
                  <a:gd name="T9" fmla="*/ 2147483647 h 1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" h="115">
                    <a:moveTo>
                      <a:pt x="5" y="115"/>
                    </a:moveTo>
                    <a:lnTo>
                      <a:pt x="0" y="111"/>
                    </a:lnTo>
                    <a:lnTo>
                      <a:pt x="76" y="0"/>
                    </a:lnTo>
                    <a:lnTo>
                      <a:pt x="80" y="7"/>
                    </a:lnTo>
                    <a:lnTo>
                      <a:pt x="5" y="1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95" name="Freeform 57"/>
              <p:cNvSpPr>
                <a:spLocks/>
              </p:cNvSpPr>
              <p:nvPr/>
            </p:nvSpPr>
            <p:spPr bwMode="auto">
              <a:xfrm>
                <a:off x="-3241675" y="1165225"/>
                <a:ext cx="115888" cy="138113"/>
              </a:xfrm>
              <a:custGeom>
                <a:avLst/>
                <a:gdLst>
                  <a:gd name="T0" fmla="*/ 2147483647 w 73"/>
                  <a:gd name="T1" fmla="*/ 2147483647 h 87"/>
                  <a:gd name="T2" fmla="*/ 0 w 73"/>
                  <a:gd name="T3" fmla="*/ 2147483647 h 87"/>
                  <a:gd name="T4" fmla="*/ 2147483647 w 73"/>
                  <a:gd name="T5" fmla="*/ 0 h 87"/>
                  <a:gd name="T6" fmla="*/ 2147483647 w 73"/>
                  <a:gd name="T7" fmla="*/ 2147483647 h 87"/>
                  <a:gd name="T8" fmla="*/ 2147483647 w 73"/>
                  <a:gd name="T9" fmla="*/ 2147483647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3" h="87">
                    <a:moveTo>
                      <a:pt x="5" y="87"/>
                    </a:moveTo>
                    <a:lnTo>
                      <a:pt x="0" y="80"/>
                    </a:lnTo>
                    <a:lnTo>
                      <a:pt x="68" y="0"/>
                    </a:lnTo>
                    <a:lnTo>
                      <a:pt x="73" y="5"/>
                    </a:lnTo>
                    <a:lnTo>
                      <a:pt x="5" y="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96" name="Freeform 58"/>
              <p:cNvSpPr>
                <a:spLocks/>
              </p:cNvSpPr>
              <p:nvPr/>
            </p:nvSpPr>
            <p:spPr bwMode="auto">
              <a:xfrm>
                <a:off x="-3351212" y="1146175"/>
                <a:ext cx="117475" cy="142875"/>
              </a:xfrm>
              <a:custGeom>
                <a:avLst/>
                <a:gdLst>
                  <a:gd name="T0" fmla="*/ 2147483647 w 74"/>
                  <a:gd name="T1" fmla="*/ 2147483647 h 90"/>
                  <a:gd name="T2" fmla="*/ 0 w 74"/>
                  <a:gd name="T3" fmla="*/ 2147483647 h 90"/>
                  <a:gd name="T4" fmla="*/ 2147483647 w 74"/>
                  <a:gd name="T5" fmla="*/ 0 h 90"/>
                  <a:gd name="T6" fmla="*/ 2147483647 w 74"/>
                  <a:gd name="T7" fmla="*/ 2147483647 h 90"/>
                  <a:gd name="T8" fmla="*/ 2147483647 w 74"/>
                  <a:gd name="T9" fmla="*/ 2147483647 h 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4" h="90">
                    <a:moveTo>
                      <a:pt x="5" y="90"/>
                    </a:moveTo>
                    <a:lnTo>
                      <a:pt x="0" y="83"/>
                    </a:lnTo>
                    <a:lnTo>
                      <a:pt x="69" y="0"/>
                    </a:lnTo>
                    <a:lnTo>
                      <a:pt x="74" y="7"/>
                    </a:lnTo>
                    <a:lnTo>
                      <a:pt x="5" y="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97" name="Freeform 59"/>
              <p:cNvSpPr>
                <a:spLocks/>
              </p:cNvSpPr>
              <p:nvPr/>
            </p:nvSpPr>
            <p:spPr bwMode="auto">
              <a:xfrm>
                <a:off x="-3448050" y="1165225"/>
                <a:ext cx="90488" cy="93663"/>
              </a:xfrm>
              <a:custGeom>
                <a:avLst/>
                <a:gdLst>
                  <a:gd name="T0" fmla="*/ 2147483647 w 57"/>
                  <a:gd name="T1" fmla="*/ 2147483647 h 59"/>
                  <a:gd name="T2" fmla="*/ 0 w 57"/>
                  <a:gd name="T3" fmla="*/ 2147483647 h 59"/>
                  <a:gd name="T4" fmla="*/ 2147483647 w 57"/>
                  <a:gd name="T5" fmla="*/ 0 h 59"/>
                  <a:gd name="T6" fmla="*/ 2147483647 w 57"/>
                  <a:gd name="T7" fmla="*/ 2147483647 h 59"/>
                  <a:gd name="T8" fmla="*/ 2147483647 w 57"/>
                  <a:gd name="T9" fmla="*/ 2147483647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" h="59">
                    <a:moveTo>
                      <a:pt x="5" y="59"/>
                    </a:moveTo>
                    <a:lnTo>
                      <a:pt x="0" y="52"/>
                    </a:lnTo>
                    <a:lnTo>
                      <a:pt x="52" y="0"/>
                    </a:lnTo>
                    <a:lnTo>
                      <a:pt x="57" y="5"/>
                    </a:lnTo>
                    <a:lnTo>
                      <a:pt x="5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98" name="Freeform 60"/>
              <p:cNvSpPr>
                <a:spLocks/>
              </p:cNvSpPr>
              <p:nvPr/>
            </p:nvSpPr>
            <p:spPr bwMode="auto">
              <a:xfrm>
                <a:off x="-3546475" y="1165225"/>
                <a:ext cx="68263" cy="60325"/>
              </a:xfrm>
              <a:custGeom>
                <a:avLst/>
                <a:gdLst>
                  <a:gd name="T0" fmla="*/ 2147483647 w 43"/>
                  <a:gd name="T1" fmla="*/ 2147483647 h 38"/>
                  <a:gd name="T2" fmla="*/ 0 w 43"/>
                  <a:gd name="T3" fmla="*/ 2147483647 h 38"/>
                  <a:gd name="T4" fmla="*/ 2147483647 w 43"/>
                  <a:gd name="T5" fmla="*/ 0 h 38"/>
                  <a:gd name="T6" fmla="*/ 2147483647 w 43"/>
                  <a:gd name="T7" fmla="*/ 2147483647 h 38"/>
                  <a:gd name="T8" fmla="*/ 2147483647 w 43"/>
                  <a:gd name="T9" fmla="*/ 2147483647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3" h="38">
                    <a:moveTo>
                      <a:pt x="5" y="38"/>
                    </a:moveTo>
                    <a:lnTo>
                      <a:pt x="0" y="31"/>
                    </a:lnTo>
                    <a:lnTo>
                      <a:pt x="38" y="0"/>
                    </a:lnTo>
                    <a:lnTo>
                      <a:pt x="43" y="7"/>
                    </a:lnTo>
                    <a:lnTo>
                      <a:pt x="5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99" name="Freeform 61"/>
              <p:cNvSpPr>
                <a:spLocks/>
              </p:cNvSpPr>
              <p:nvPr/>
            </p:nvSpPr>
            <p:spPr bwMode="auto">
              <a:xfrm>
                <a:off x="-3546475" y="1154113"/>
                <a:ext cx="76200" cy="93663"/>
              </a:xfrm>
              <a:custGeom>
                <a:avLst/>
                <a:gdLst>
                  <a:gd name="T0" fmla="*/ 2147483647 w 48"/>
                  <a:gd name="T1" fmla="*/ 2147483647 h 59"/>
                  <a:gd name="T2" fmla="*/ 2147483647 w 48"/>
                  <a:gd name="T3" fmla="*/ 2147483647 h 59"/>
                  <a:gd name="T4" fmla="*/ 2147483647 w 48"/>
                  <a:gd name="T5" fmla="*/ 0 h 59"/>
                  <a:gd name="T6" fmla="*/ 0 w 48"/>
                  <a:gd name="T7" fmla="*/ 2147483647 h 59"/>
                  <a:gd name="T8" fmla="*/ 2147483647 w 48"/>
                  <a:gd name="T9" fmla="*/ 2147483647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9">
                    <a:moveTo>
                      <a:pt x="43" y="59"/>
                    </a:moveTo>
                    <a:lnTo>
                      <a:pt x="48" y="52"/>
                    </a:lnTo>
                    <a:lnTo>
                      <a:pt x="5" y="0"/>
                    </a:lnTo>
                    <a:lnTo>
                      <a:pt x="0" y="7"/>
                    </a:lnTo>
                    <a:lnTo>
                      <a:pt x="43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00" name="Freeform 62"/>
              <p:cNvSpPr>
                <a:spLocks/>
              </p:cNvSpPr>
              <p:nvPr/>
            </p:nvSpPr>
            <p:spPr bwMode="auto">
              <a:xfrm>
                <a:off x="-3459162" y="1150938"/>
                <a:ext cx="104775" cy="127000"/>
              </a:xfrm>
              <a:custGeom>
                <a:avLst/>
                <a:gdLst>
                  <a:gd name="T0" fmla="*/ 2147483647 w 66"/>
                  <a:gd name="T1" fmla="*/ 2147483647 h 80"/>
                  <a:gd name="T2" fmla="*/ 2147483647 w 66"/>
                  <a:gd name="T3" fmla="*/ 2147483647 h 80"/>
                  <a:gd name="T4" fmla="*/ 2147483647 w 66"/>
                  <a:gd name="T5" fmla="*/ 0 h 80"/>
                  <a:gd name="T6" fmla="*/ 0 w 66"/>
                  <a:gd name="T7" fmla="*/ 2147483647 h 80"/>
                  <a:gd name="T8" fmla="*/ 2147483647 w 66"/>
                  <a:gd name="T9" fmla="*/ 2147483647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80">
                    <a:moveTo>
                      <a:pt x="64" y="80"/>
                    </a:moveTo>
                    <a:lnTo>
                      <a:pt x="66" y="75"/>
                    </a:lnTo>
                    <a:lnTo>
                      <a:pt x="5" y="0"/>
                    </a:lnTo>
                    <a:lnTo>
                      <a:pt x="0" y="7"/>
                    </a:lnTo>
                    <a:lnTo>
                      <a:pt x="64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01" name="Freeform 63"/>
              <p:cNvSpPr>
                <a:spLocks/>
              </p:cNvSpPr>
              <p:nvPr/>
            </p:nvSpPr>
            <p:spPr bwMode="auto">
              <a:xfrm>
                <a:off x="-3346450" y="1154113"/>
                <a:ext cx="138113" cy="168275"/>
              </a:xfrm>
              <a:custGeom>
                <a:avLst/>
                <a:gdLst>
                  <a:gd name="T0" fmla="*/ 2147483647 w 87"/>
                  <a:gd name="T1" fmla="*/ 2147483647 h 106"/>
                  <a:gd name="T2" fmla="*/ 2147483647 w 87"/>
                  <a:gd name="T3" fmla="*/ 2147483647 h 106"/>
                  <a:gd name="T4" fmla="*/ 2147483647 w 87"/>
                  <a:gd name="T5" fmla="*/ 0 h 106"/>
                  <a:gd name="T6" fmla="*/ 0 w 87"/>
                  <a:gd name="T7" fmla="*/ 2147483647 h 106"/>
                  <a:gd name="T8" fmla="*/ 2147483647 w 87"/>
                  <a:gd name="T9" fmla="*/ 2147483647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" h="106">
                    <a:moveTo>
                      <a:pt x="82" y="106"/>
                    </a:moveTo>
                    <a:lnTo>
                      <a:pt x="87" y="99"/>
                    </a:lnTo>
                    <a:lnTo>
                      <a:pt x="2" y="0"/>
                    </a:lnTo>
                    <a:lnTo>
                      <a:pt x="0" y="7"/>
                    </a:lnTo>
                    <a:lnTo>
                      <a:pt x="82" y="1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02" name="Freeform 64"/>
              <p:cNvSpPr>
                <a:spLocks/>
              </p:cNvSpPr>
              <p:nvPr/>
            </p:nvSpPr>
            <p:spPr bwMode="auto">
              <a:xfrm>
                <a:off x="-3233737" y="1162050"/>
                <a:ext cx="127000" cy="182563"/>
              </a:xfrm>
              <a:custGeom>
                <a:avLst/>
                <a:gdLst>
                  <a:gd name="T0" fmla="*/ 2147483647 w 80"/>
                  <a:gd name="T1" fmla="*/ 2147483647 h 115"/>
                  <a:gd name="T2" fmla="*/ 2147483647 w 80"/>
                  <a:gd name="T3" fmla="*/ 2147483647 h 115"/>
                  <a:gd name="T4" fmla="*/ 2147483647 w 80"/>
                  <a:gd name="T5" fmla="*/ 0 h 115"/>
                  <a:gd name="T6" fmla="*/ 0 w 80"/>
                  <a:gd name="T7" fmla="*/ 2147483647 h 115"/>
                  <a:gd name="T8" fmla="*/ 2147483647 w 80"/>
                  <a:gd name="T9" fmla="*/ 2147483647 h 1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" h="115">
                    <a:moveTo>
                      <a:pt x="75" y="115"/>
                    </a:moveTo>
                    <a:lnTo>
                      <a:pt x="80" y="111"/>
                    </a:lnTo>
                    <a:lnTo>
                      <a:pt x="4" y="0"/>
                    </a:lnTo>
                    <a:lnTo>
                      <a:pt x="0" y="7"/>
                    </a:lnTo>
                    <a:lnTo>
                      <a:pt x="75" y="1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03" name="Rectangle 65"/>
              <p:cNvSpPr>
                <a:spLocks noChangeArrowheads="1"/>
              </p:cNvSpPr>
              <p:nvPr/>
            </p:nvSpPr>
            <p:spPr bwMode="auto">
              <a:xfrm>
                <a:off x="-3081337" y="1319213"/>
                <a:ext cx="285750" cy="365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04" name="Rectangle 66"/>
              <p:cNvSpPr>
                <a:spLocks noChangeArrowheads="1"/>
              </p:cNvSpPr>
              <p:nvPr/>
            </p:nvSpPr>
            <p:spPr bwMode="auto">
              <a:xfrm>
                <a:off x="-3373437" y="688975"/>
                <a:ext cx="881063" cy="19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05" name="Freeform 67"/>
              <p:cNvSpPr>
                <a:spLocks/>
              </p:cNvSpPr>
              <p:nvPr/>
            </p:nvSpPr>
            <p:spPr bwMode="auto">
              <a:xfrm>
                <a:off x="-2859087" y="692150"/>
                <a:ext cx="366713" cy="112713"/>
              </a:xfrm>
              <a:custGeom>
                <a:avLst/>
                <a:gdLst>
                  <a:gd name="T0" fmla="*/ 2147483647 w 231"/>
                  <a:gd name="T1" fmla="*/ 2147483647 h 71"/>
                  <a:gd name="T2" fmla="*/ 2147483647 w 231"/>
                  <a:gd name="T3" fmla="*/ 2147483647 h 71"/>
                  <a:gd name="T4" fmla="*/ 0 w 231"/>
                  <a:gd name="T5" fmla="*/ 2147483647 h 71"/>
                  <a:gd name="T6" fmla="*/ 2147483647 w 231"/>
                  <a:gd name="T7" fmla="*/ 0 h 71"/>
                  <a:gd name="T8" fmla="*/ 2147483647 w 231"/>
                  <a:gd name="T9" fmla="*/ 2147483647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1" h="71">
                    <a:moveTo>
                      <a:pt x="231" y="15"/>
                    </a:moveTo>
                    <a:lnTo>
                      <a:pt x="2" y="71"/>
                    </a:lnTo>
                    <a:lnTo>
                      <a:pt x="0" y="59"/>
                    </a:lnTo>
                    <a:lnTo>
                      <a:pt x="229" y="0"/>
                    </a:lnTo>
                    <a:lnTo>
                      <a:pt x="231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06" name="Freeform 68"/>
              <p:cNvSpPr>
                <a:spLocks/>
              </p:cNvSpPr>
              <p:nvPr/>
            </p:nvSpPr>
            <p:spPr bwMode="auto">
              <a:xfrm>
                <a:off x="-3373437" y="692150"/>
                <a:ext cx="363538" cy="112713"/>
              </a:xfrm>
              <a:custGeom>
                <a:avLst/>
                <a:gdLst>
                  <a:gd name="T0" fmla="*/ 0 w 229"/>
                  <a:gd name="T1" fmla="*/ 2147483647 h 71"/>
                  <a:gd name="T2" fmla="*/ 2147483647 w 229"/>
                  <a:gd name="T3" fmla="*/ 2147483647 h 71"/>
                  <a:gd name="T4" fmla="*/ 2147483647 w 229"/>
                  <a:gd name="T5" fmla="*/ 2147483647 h 71"/>
                  <a:gd name="T6" fmla="*/ 0 w 229"/>
                  <a:gd name="T7" fmla="*/ 0 h 71"/>
                  <a:gd name="T8" fmla="*/ 0 w 229"/>
                  <a:gd name="T9" fmla="*/ 2147483647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9" h="71">
                    <a:moveTo>
                      <a:pt x="0" y="15"/>
                    </a:moveTo>
                    <a:lnTo>
                      <a:pt x="229" y="71"/>
                    </a:lnTo>
                    <a:lnTo>
                      <a:pt x="229" y="59"/>
                    </a:lnTo>
                    <a:lnTo>
                      <a:pt x="0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07" name="Freeform 69"/>
              <p:cNvSpPr>
                <a:spLocks/>
              </p:cNvSpPr>
              <p:nvPr/>
            </p:nvSpPr>
            <p:spPr bwMode="auto">
              <a:xfrm>
                <a:off x="-2828925" y="696913"/>
                <a:ext cx="66675" cy="82550"/>
              </a:xfrm>
              <a:custGeom>
                <a:avLst/>
                <a:gdLst>
                  <a:gd name="T0" fmla="*/ 2147483647 w 42"/>
                  <a:gd name="T1" fmla="*/ 2147483647 h 52"/>
                  <a:gd name="T2" fmla="*/ 2147483647 w 42"/>
                  <a:gd name="T3" fmla="*/ 2147483647 h 52"/>
                  <a:gd name="T4" fmla="*/ 2147483647 w 42"/>
                  <a:gd name="T5" fmla="*/ 0 h 52"/>
                  <a:gd name="T6" fmla="*/ 0 w 42"/>
                  <a:gd name="T7" fmla="*/ 2147483647 h 52"/>
                  <a:gd name="T8" fmla="*/ 2147483647 w 42"/>
                  <a:gd name="T9" fmla="*/ 2147483647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52">
                    <a:moveTo>
                      <a:pt x="40" y="52"/>
                    </a:moveTo>
                    <a:lnTo>
                      <a:pt x="42" y="47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0" y="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08" name="Freeform 70"/>
              <p:cNvSpPr>
                <a:spLocks/>
              </p:cNvSpPr>
              <p:nvPr/>
            </p:nvSpPr>
            <p:spPr bwMode="auto">
              <a:xfrm>
                <a:off x="-2770187" y="688975"/>
                <a:ext cx="68263" cy="79375"/>
              </a:xfrm>
              <a:custGeom>
                <a:avLst/>
                <a:gdLst>
                  <a:gd name="T0" fmla="*/ 2147483647 w 43"/>
                  <a:gd name="T1" fmla="*/ 2147483647 h 50"/>
                  <a:gd name="T2" fmla="*/ 2147483647 w 43"/>
                  <a:gd name="T3" fmla="*/ 2147483647 h 50"/>
                  <a:gd name="T4" fmla="*/ 2147483647 w 43"/>
                  <a:gd name="T5" fmla="*/ 0 h 50"/>
                  <a:gd name="T6" fmla="*/ 0 w 43"/>
                  <a:gd name="T7" fmla="*/ 2147483647 h 50"/>
                  <a:gd name="T8" fmla="*/ 2147483647 w 43"/>
                  <a:gd name="T9" fmla="*/ 2147483647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3" h="50">
                    <a:moveTo>
                      <a:pt x="41" y="50"/>
                    </a:moveTo>
                    <a:lnTo>
                      <a:pt x="43" y="47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41" y="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09" name="Freeform 71"/>
              <p:cNvSpPr>
                <a:spLocks/>
              </p:cNvSpPr>
              <p:nvPr/>
            </p:nvSpPr>
            <p:spPr bwMode="auto">
              <a:xfrm>
                <a:off x="-2698750" y="696913"/>
                <a:ext cx="52388" cy="52388"/>
              </a:xfrm>
              <a:custGeom>
                <a:avLst/>
                <a:gdLst>
                  <a:gd name="T0" fmla="*/ 2147483647 w 33"/>
                  <a:gd name="T1" fmla="*/ 2147483647 h 33"/>
                  <a:gd name="T2" fmla="*/ 2147483647 w 33"/>
                  <a:gd name="T3" fmla="*/ 2147483647 h 33"/>
                  <a:gd name="T4" fmla="*/ 2147483647 w 33"/>
                  <a:gd name="T5" fmla="*/ 0 h 33"/>
                  <a:gd name="T6" fmla="*/ 0 w 33"/>
                  <a:gd name="T7" fmla="*/ 2147483647 h 33"/>
                  <a:gd name="T8" fmla="*/ 2147483647 w 33"/>
                  <a:gd name="T9" fmla="*/ 2147483647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31" y="33"/>
                    </a:moveTo>
                    <a:lnTo>
                      <a:pt x="33" y="3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31" y="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10" name="Freeform 72"/>
              <p:cNvSpPr>
                <a:spLocks/>
              </p:cNvSpPr>
              <p:nvPr/>
            </p:nvSpPr>
            <p:spPr bwMode="auto">
              <a:xfrm>
                <a:off x="-2630487" y="696913"/>
                <a:ext cx="41275" cy="33338"/>
              </a:xfrm>
              <a:custGeom>
                <a:avLst/>
                <a:gdLst>
                  <a:gd name="T0" fmla="*/ 2147483647 w 26"/>
                  <a:gd name="T1" fmla="*/ 2147483647 h 21"/>
                  <a:gd name="T2" fmla="*/ 2147483647 w 26"/>
                  <a:gd name="T3" fmla="*/ 2147483647 h 21"/>
                  <a:gd name="T4" fmla="*/ 2147483647 w 26"/>
                  <a:gd name="T5" fmla="*/ 0 h 21"/>
                  <a:gd name="T6" fmla="*/ 0 w 26"/>
                  <a:gd name="T7" fmla="*/ 2147483647 h 21"/>
                  <a:gd name="T8" fmla="*/ 2147483647 w 26"/>
                  <a:gd name="T9" fmla="*/ 2147483647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21">
                    <a:moveTo>
                      <a:pt x="24" y="21"/>
                    </a:moveTo>
                    <a:lnTo>
                      <a:pt x="26" y="19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11" name="Freeform 73"/>
              <p:cNvSpPr>
                <a:spLocks/>
              </p:cNvSpPr>
              <p:nvPr/>
            </p:nvSpPr>
            <p:spPr bwMode="auto">
              <a:xfrm>
                <a:off x="-2633662" y="692150"/>
                <a:ext cx="41275" cy="52388"/>
              </a:xfrm>
              <a:custGeom>
                <a:avLst/>
                <a:gdLst>
                  <a:gd name="T0" fmla="*/ 2147483647 w 26"/>
                  <a:gd name="T1" fmla="*/ 2147483647 h 33"/>
                  <a:gd name="T2" fmla="*/ 0 w 26"/>
                  <a:gd name="T3" fmla="*/ 2147483647 h 33"/>
                  <a:gd name="T4" fmla="*/ 2147483647 w 26"/>
                  <a:gd name="T5" fmla="*/ 0 h 33"/>
                  <a:gd name="T6" fmla="*/ 2147483647 w 26"/>
                  <a:gd name="T7" fmla="*/ 2147483647 h 33"/>
                  <a:gd name="T8" fmla="*/ 2147483647 w 26"/>
                  <a:gd name="T9" fmla="*/ 2147483647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33">
                    <a:moveTo>
                      <a:pt x="2" y="33"/>
                    </a:moveTo>
                    <a:lnTo>
                      <a:pt x="0" y="29"/>
                    </a:lnTo>
                    <a:lnTo>
                      <a:pt x="23" y="0"/>
                    </a:lnTo>
                    <a:lnTo>
                      <a:pt x="26" y="3"/>
                    </a:lnTo>
                    <a:lnTo>
                      <a:pt x="2" y="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12" name="Freeform 74"/>
              <p:cNvSpPr>
                <a:spLocks/>
              </p:cNvSpPr>
              <p:nvPr/>
            </p:nvSpPr>
            <p:spPr bwMode="auto">
              <a:xfrm>
                <a:off x="-2701925" y="688975"/>
                <a:ext cx="60325" cy="74613"/>
              </a:xfrm>
              <a:custGeom>
                <a:avLst/>
                <a:gdLst>
                  <a:gd name="T0" fmla="*/ 2147483647 w 38"/>
                  <a:gd name="T1" fmla="*/ 2147483647 h 47"/>
                  <a:gd name="T2" fmla="*/ 0 w 38"/>
                  <a:gd name="T3" fmla="*/ 2147483647 h 47"/>
                  <a:gd name="T4" fmla="*/ 2147483647 w 38"/>
                  <a:gd name="T5" fmla="*/ 0 h 47"/>
                  <a:gd name="T6" fmla="*/ 2147483647 w 38"/>
                  <a:gd name="T7" fmla="*/ 2147483647 h 47"/>
                  <a:gd name="T8" fmla="*/ 2147483647 w 38"/>
                  <a:gd name="T9" fmla="*/ 21474836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" h="47">
                    <a:moveTo>
                      <a:pt x="2" y="47"/>
                    </a:moveTo>
                    <a:lnTo>
                      <a:pt x="0" y="42"/>
                    </a:lnTo>
                    <a:lnTo>
                      <a:pt x="38" y="0"/>
                    </a:lnTo>
                    <a:lnTo>
                      <a:pt x="38" y="5"/>
                    </a:lnTo>
                    <a:lnTo>
                      <a:pt x="2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13" name="Freeform 75"/>
              <p:cNvSpPr>
                <a:spLocks/>
              </p:cNvSpPr>
              <p:nvPr/>
            </p:nvSpPr>
            <p:spPr bwMode="auto">
              <a:xfrm>
                <a:off x="-2781300" y="692150"/>
                <a:ext cx="79375" cy="93663"/>
              </a:xfrm>
              <a:custGeom>
                <a:avLst/>
                <a:gdLst>
                  <a:gd name="T0" fmla="*/ 2147483647 w 50"/>
                  <a:gd name="T1" fmla="*/ 2147483647 h 59"/>
                  <a:gd name="T2" fmla="*/ 0 w 50"/>
                  <a:gd name="T3" fmla="*/ 2147483647 h 59"/>
                  <a:gd name="T4" fmla="*/ 2147483647 w 50"/>
                  <a:gd name="T5" fmla="*/ 0 h 59"/>
                  <a:gd name="T6" fmla="*/ 2147483647 w 50"/>
                  <a:gd name="T7" fmla="*/ 2147483647 h 59"/>
                  <a:gd name="T8" fmla="*/ 2147483647 w 50"/>
                  <a:gd name="T9" fmla="*/ 2147483647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59">
                    <a:moveTo>
                      <a:pt x="3" y="59"/>
                    </a:moveTo>
                    <a:lnTo>
                      <a:pt x="0" y="57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3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14" name="Freeform 76"/>
              <p:cNvSpPr>
                <a:spLocks/>
              </p:cNvSpPr>
              <p:nvPr/>
            </p:nvSpPr>
            <p:spPr bwMode="auto">
              <a:xfrm>
                <a:off x="-2836862" y="696913"/>
                <a:ext cx="71438" cy="104775"/>
              </a:xfrm>
              <a:custGeom>
                <a:avLst/>
                <a:gdLst>
                  <a:gd name="T0" fmla="*/ 2147483647 w 45"/>
                  <a:gd name="T1" fmla="*/ 2147483647 h 66"/>
                  <a:gd name="T2" fmla="*/ 0 w 45"/>
                  <a:gd name="T3" fmla="*/ 2147483647 h 66"/>
                  <a:gd name="T4" fmla="*/ 2147483647 w 45"/>
                  <a:gd name="T5" fmla="*/ 0 h 66"/>
                  <a:gd name="T6" fmla="*/ 2147483647 w 45"/>
                  <a:gd name="T7" fmla="*/ 2147483647 h 66"/>
                  <a:gd name="T8" fmla="*/ 2147483647 w 45"/>
                  <a:gd name="T9" fmla="*/ 2147483647 h 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5" h="66">
                    <a:moveTo>
                      <a:pt x="2" y="66"/>
                    </a:moveTo>
                    <a:lnTo>
                      <a:pt x="0" y="61"/>
                    </a:lnTo>
                    <a:lnTo>
                      <a:pt x="42" y="0"/>
                    </a:lnTo>
                    <a:lnTo>
                      <a:pt x="45" y="2"/>
                    </a:lnTo>
                    <a:lnTo>
                      <a:pt x="2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15" name="Freeform 77"/>
              <p:cNvSpPr>
                <a:spLocks/>
              </p:cNvSpPr>
              <p:nvPr/>
            </p:nvSpPr>
            <p:spPr bwMode="auto">
              <a:xfrm>
                <a:off x="-3103562" y="696913"/>
                <a:ext cx="63500" cy="82550"/>
              </a:xfrm>
              <a:custGeom>
                <a:avLst/>
                <a:gdLst>
                  <a:gd name="T0" fmla="*/ 2147483647 w 40"/>
                  <a:gd name="T1" fmla="*/ 2147483647 h 52"/>
                  <a:gd name="T2" fmla="*/ 0 w 40"/>
                  <a:gd name="T3" fmla="*/ 2147483647 h 52"/>
                  <a:gd name="T4" fmla="*/ 2147483647 w 40"/>
                  <a:gd name="T5" fmla="*/ 0 h 52"/>
                  <a:gd name="T6" fmla="*/ 2147483647 w 40"/>
                  <a:gd name="T7" fmla="*/ 2147483647 h 52"/>
                  <a:gd name="T8" fmla="*/ 2147483647 w 40"/>
                  <a:gd name="T9" fmla="*/ 2147483647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52">
                    <a:moveTo>
                      <a:pt x="3" y="52"/>
                    </a:moveTo>
                    <a:lnTo>
                      <a:pt x="0" y="47"/>
                    </a:lnTo>
                    <a:lnTo>
                      <a:pt x="38" y="0"/>
                    </a:lnTo>
                    <a:lnTo>
                      <a:pt x="40" y="4"/>
                    </a:lnTo>
                    <a:lnTo>
                      <a:pt x="3" y="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16" name="Freeform 78"/>
              <p:cNvSpPr>
                <a:spLocks/>
              </p:cNvSpPr>
              <p:nvPr/>
            </p:nvSpPr>
            <p:spPr bwMode="auto">
              <a:xfrm>
                <a:off x="-3167062" y="688975"/>
                <a:ext cx="68263" cy="79375"/>
              </a:xfrm>
              <a:custGeom>
                <a:avLst/>
                <a:gdLst>
                  <a:gd name="T0" fmla="*/ 2147483647 w 43"/>
                  <a:gd name="T1" fmla="*/ 2147483647 h 50"/>
                  <a:gd name="T2" fmla="*/ 0 w 43"/>
                  <a:gd name="T3" fmla="*/ 2147483647 h 50"/>
                  <a:gd name="T4" fmla="*/ 2147483647 w 43"/>
                  <a:gd name="T5" fmla="*/ 0 h 50"/>
                  <a:gd name="T6" fmla="*/ 2147483647 w 43"/>
                  <a:gd name="T7" fmla="*/ 2147483647 h 50"/>
                  <a:gd name="T8" fmla="*/ 2147483647 w 43"/>
                  <a:gd name="T9" fmla="*/ 2147483647 h 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3" h="50">
                    <a:moveTo>
                      <a:pt x="2" y="50"/>
                    </a:moveTo>
                    <a:lnTo>
                      <a:pt x="0" y="47"/>
                    </a:lnTo>
                    <a:lnTo>
                      <a:pt x="40" y="0"/>
                    </a:lnTo>
                    <a:lnTo>
                      <a:pt x="43" y="2"/>
                    </a:lnTo>
                    <a:lnTo>
                      <a:pt x="2" y="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17" name="Freeform 79"/>
              <p:cNvSpPr>
                <a:spLocks/>
              </p:cNvSpPr>
              <p:nvPr/>
            </p:nvSpPr>
            <p:spPr bwMode="auto">
              <a:xfrm>
                <a:off x="-3219450" y="696913"/>
                <a:ext cx="49213" cy="52388"/>
              </a:xfrm>
              <a:custGeom>
                <a:avLst/>
                <a:gdLst>
                  <a:gd name="T0" fmla="*/ 2147483647 w 31"/>
                  <a:gd name="T1" fmla="*/ 2147483647 h 33"/>
                  <a:gd name="T2" fmla="*/ 0 w 31"/>
                  <a:gd name="T3" fmla="*/ 2147483647 h 33"/>
                  <a:gd name="T4" fmla="*/ 2147483647 w 31"/>
                  <a:gd name="T5" fmla="*/ 0 h 33"/>
                  <a:gd name="T6" fmla="*/ 2147483647 w 31"/>
                  <a:gd name="T7" fmla="*/ 2147483647 h 33"/>
                  <a:gd name="T8" fmla="*/ 2147483647 w 31"/>
                  <a:gd name="T9" fmla="*/ 2147483647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33">
                    <a:moveTo>
                      <a:pt x="2" y="33"/>
                    </a:moveTo>
                    <a:lnTo>
                      <a:pt x="0" y="30"/>
                    </a:lnTo>
                    <a:lnTo>
                      <a:pt x="28" y="0"/>
                    </a:lnTo>
                    <a:lnTo>
                      <a:pt x="31" y="4"/>
                    </a:lnTo>
                    <a:lnTo>
                      <a:pt x="2" y="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18" name="Freeform 80"/>
              <p:cNvSpPr>
                <a:spLocks/>
              </p:cNvSpPr>
              <p:nvPr/>
            </p:nvSpPr>
            <p:spPr bwMode="auto">
              <a:xfrm>
                <a:off x="-3275012" y="696913"/>
                <a:ext cx="36513" cy="33338"/>
              </a:xfrm>
              <a:custGeom>
                <a:avLst/>
                <a:gdLst>
                  <a:gd name="T0" fmla="*/ 2147483647 w 23"/>
                  <a:gd name="T1" fmla="*/ 2147483647 h 21"/>
                  <a:gd name="T2" fmla="*/ 0 w 23"/>
                  <a:gd name="T3" fmla="*/ 2147483647 h 21"/>
                  <a:gd name="T4" fmla="*/ 2147483647 w 23"/>
                  <a:gd name="T5" fmla="*/ 0 h 21"/>
                  <a:gd name="T6" fmla="*/ 2147483647 w 23"/>
                  <a:gd name="T7" fmla="*/ 2147483647 h 21"/>
                  <a:gd name="T8" fmla="*/ 2147483647 w 23"/>
                  <a:gd name="T9" fmla="*/ 2147483647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1">
                    <a:moveTo>
                      <a:pt x="2" y="21"/>
                    </a:moveTo>
                    <a:lnTo>
                      <a:pt x="0" y="19"/>
                    </a:lnTo>
                    <a:lnTo>
                      <a:pt x="21" y="0"/>
                    </a:lnTo>
                    <a:lnTo>
                      <a:pt x="23" y="4"/>
                    </a:lnTo>
                    <a:lnTo>
                      <a:pt x="2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19" name="Freeform 81"/>
              <p:cNvSpPr>
                <a:spLocks/>
              </p:cNvSpPr>
              <p:nvPr/>
            </p:nvSpPr>
            <p:spPr bwMode="auto">
              <a:xfrm>
                <a:off x="-3275012" y="692150"/>
                <a:ext cx="41275" cy="52388"/>
              </a:xfrm>
              <a:custGeom>
                <a:avLst/>
                <a:gdLst>
                  <a:gd name="T0" fmla="*/ 2147483647 w 26"/>
                  <a:gd name="T1" fmla="*/ 2147483647 h 33"/>
                  <a:gd name="T2" fmla="*/ 2147483647 w 26"/>
                  <a:gd name="T3" fmla="*/ 2147483647 h 33"/>
                  <a:gd name="T4" fmla="*/ 2147483647 w 26"/>
                  <a:gd name="T5" fmla="*/ 0 h 33"/>
                  <a:gd name="T6" fmla="*/ 0 w 26"/>
                  <a:gd name="T7" fmla="*/ 2147483647 h 33"/>
                  <a:gd name="T8" fmla="*/ 2147483647 w 26"/>
                  <a:gd name="T9" fmla="*/ 2147483647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33">
                    <a:moveTo>
                      <a:pt x="23" y="33"/>
                    </a:moveTo>
                    <a:lnTo>
                      <a:pt x="26" y="29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23" y="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20" name="Freeform 82"/>
              <p:cNvSpPr>
                <a:spLocks/>
              </p:cNvSpPr>
              <p:nvPr/>
            </p:nvSpPr>
            <p:spPr bwMode="auto">
              <a:xfrm>
                <a:off x="-3227387" y="688975"/>
                <a:ext cx="60325" cy="74613"/>
              </a:xfrm>
              <a:custGeom>
                <a:avLst/>
                <a:gdLst>
                  <a:gd name="T0" fmla="*/ 2147483647 w 38"/>
                  <a:gd name="T1" fmla="*/ 2147483647 h 47"/>
                  <a:gd name="T2" fmla="*/ 2147483647 w 38"/>
                  <a:gd name="T3" fmla="*/ 2147483647 h 47"/>
                  <a:gd name="T4" fmla="*/ 2147483647 w 38"/>
                  <a:gd name="T5" fmla="*/ 0 h 47"/>
                  <a:gd name="T6" fmla="*/ 0 w 38"/>
                  <a:gd name="T7" fmla="*/ 2147483647 h 47"/>
                  <a:gd name="T8" fmla="*/ 2147483647 w 38"/>
                  <a:gd name="T9" fmla="*/ 21474836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" h="47">
                    <a:moveTo>
                      <a:pt x="36" y="47"/>
                    </a:moveTo>
                    <a:lnTo>
                      <a:pt x="38" y="42"/>
                    </a:lnTo>
                    <a:lnTo>
                      <a:pt x="3" y="0"/>
                    </a:lnTo>
                    <a:lnTo>
                      <a:pt x="0" y="5"/>
                    </a:lnTo>
                    <a:lnTo>
                      <a:pt x="36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21" name="Freeform 83"/>
              <p:cNvSpPr>
                <a:spLocks/>
              </p:cNvSpPr>
              <p:nvPr/>
            </p:nvSpPr>
            <p:spPr bwMode="auto">
              <a:xfrm>
                <a:off x="-3163887" y="692150"/>
                <a:ext cx="79375" cy="93663"/>
              </a:xfrm>
              <a:custGeom>
                <a:avLst/>
                <a:gdLst>
                  <a:gd name="T0" fmla="*/ 2147483647 w 50"/>
                  <a:gd name="T1" fmla="*/ 2147483647 h 59"/>
                  <a:gd name="T2" fmla="*/ 2147483647 w 50"/>
                  <a:gd name="T3" fmla="*/ 2147483647 h 59"/>
                  <a:gd name="T4" fmla="*/ 2147483647 w 50"/>
                  <a:gd name="T5" fmla="*/ 0 h 59"/>
                  <a:gd name="T6" fmla="*/ 0 w 50"/>
                  <a:gd name="T7" fmla="*/ 2147483647 h 59"/>
                  <a:gd name="T8" fmla="*/ 2147483647 w 50"/>
                  <a:gd name="T9" fmla="*/ 2147483647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0" h="59">
                    <a:moveTo>
                      <a:pt x="48" y="59"/>
                    </a:moveTo>
                    <a:lnTo>
                      <a:pt x="50" y="5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48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22" name="Freeform 84"/>
              <p:cNvSpPr>
                <a:spLocks/>
              </p:cNvSpPr>
              <p:nvPr/>
            </p:nvSpPr>
            <p:spPr bwMode="auto">
              <a:xfrm>
                <a:off x="-3098800" y="696913"/>
                <a:ext cx="69850" cy="104775"/>
              </a:xfrm>
              <a:custGeom>
                <a:avLst/>
                <a:gdLst>
                  <a:gd name="T0" fmla="*/ 2147483647 w 44"/>
                  <a:gd name="T1" fmla="*/ 2147483647 h 66"/>
                  <a:gd name="T2" fmla="*/ 2147483647 w 44"/>
                  <a:gd name="T3" fmla="*/ 2147483647 h 66"/>
                  <a:gd name="T4" fmla="*/ 2147483647 w 44"/>
                  <a:gd name="T5" fmla="*/ 0 h 66"/>
                  <a:gd name="T6" fmla="*/ 0 w 44"/>
                  <a:gd name="T7" fmla="*/ 2147483647 h 66"/>
                  <a:gd name="T8" fmla="*/ 2147483647 w 44"/>
                  <a:gd name="T9" fmla="*/ 2147483647 h 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" h="66">
                    <a:moveTo>
                      <a:pt x="42" y="66"/>
                    </a:moveTo>
                    <a:lnTo>
                      <a:pt x="44" y="61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42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23" name="Rectangle 85"/>
              <p:cNvSpPr>
                <a:spLocks noChangeArrowheads="1"/>
              </p:cNvSpPr>
              <p:nvPr/>
            </p:nvSpPr>
            <p:spPr bwMode="auto">
              <a:xfrm>
                <a:off x="-3013075" y="785813"/>
                <a:ext cx="161925" cy="23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72" name="组合 671"/>
          <p:cNvGrpSpPr>
            <a:grpSpLocks/>
          </p:cNvGrpSpPr>
          <p:nvPr/>
        </p:nvGrpSpPr>
        <p:grpSpPr bwMode="auto">
          <a:xfrm>
            <a:off x="11552767" y="5596467"/>
            <a:ext cx="289984" cy="287867"/>
            <a:chOff x="2859088" y="-3467100"/>
            <a:chExt cx="2576513" cy="2576513"/>
          </a:xfrm>
        </p:grpSpPr>
        <p:sp>
          <p:nvSpPr>
            <p:cNvPr id="673" name="Freeform 92"/>
            <p:cNvSpPr>
              <a:spLocks/>
            </p:cNvSpPr>
            <p:nvPr/>
          </p:nvSpPr>
          <p:spPr bwMode="auto">
            <a:xfrm>
              <a:off x="2859088" y="-3467100"/>
              <a:ext cx="2576513" cy="2576513"/>
            </a:xfrm>
            <a:custGeom>
              <a:avLst/>
              <a:gdLst>
                <a:gd name="T0" fmla="*/ 687 w 687"/>
                <a:gd name="T1" fmla="*/ 624 h 687"/>
                <a:gd name="T2" fmla="*/ 625 w 687"/>
                <a:gd name="T3" fmla="*/ 687 h 687"/>
                <a:gd name="T4" fmla="*/ 62 w 687"/>
                <a:gd name="T5" fmla="*/ 687 h 687"/>
                <a:gd name="T6" fmla="*/ 0 w 687"/>
                <a:gd name="T7" fmla="*/ 624 h 687"/>
                <a:gd name="T8" fmla="*/ 0 w 687"/>
                <a:gd name="T9" fmla="*/ 62 h 687"/>
                <a:gd name="T10" fmla="*/ 62 w 687"/>
                <a:gd name="T11" fmla="*/ 0 h 687"/>
                <a:gd name="T12" fmla="*/ 625 w 687"/>
                <a:gd name="T13" fmla="*/ 0 h 687"/>
                <a:gd name="T14" fmla="*/ 687 w 687"/>
                <a:gd name="T15" fmla="*/ 62 h 687"/>
                <a:gd name="T16" fmla="*/ 687 w 687"/>
                <a:gd name="T17" fmla="*/ 624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7">
                  <a:moveTo>
                    <a:pt x="687" y="624"/>
                  </a:moveTo>
                  <a:cubicBezTo>
                    <a:pt x="687" y="659"/>
                    <a:pt x="659" y="687"/>
                    <a:pt x="625" y="687"/>
                  </a:cubicBezTo>
                  <a:cubicBezTo>
                    <a:pt x="62" y="687"/>
                    <a:pt x="62" y="687"/>
                    <a:pt x="62" y="687"/>
                  </a:cubicBezTo>
                  <a:cubicBezTo>
                    <a:pt x="28" y="687"/>
                    <a:pt x="0" y="659"/>
                    <a:pt x="0" y="62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659" y="0"/>
                    <a:pt x="687" y="28"/>
                    <a:pt x="687" y="62"/>
                  </a:cubicBezTo>
                  <a:lnTo>
                    <a:pt x="687" y="62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4" name="Freeform 93"/>
            <p:cNvSpPr>
              <a:spLocks/>
            </p:cNvSpPr>
            <p:nvPr/>
          </p:nvSpPr>
          <p:spPr bwMode="auto">
            <a:xfrm>
              <a:off x="3122381" y="-3239761"/>
              <a:ext cx="2313220" cy="2349174"/>
            </a:xfrm>
            <a:custGeom>
              <a:avLst/>
              <a:gdLst>
                <a:gd name="T0" fmla="*/ 460 w 617"/>
                <a:gd name="T1" fmla="*/ 80 h 626"/>
                <a:gd name="T2" fmla="*/ 425 w 617"/>
                <a:gd name="T3" fmla="*/ 115 h 626"/>
                <a:gd name="T4" fmla="*/ 309 w 617"/>
                <a:gd name="T5" fmla="*/ 0 h 626"/>
                <a:gd name="T6" fmla="*/ 243 w 617"/>
                <a:gd name="T7" fmla="*/ 39 h 626"/>
                <a:gd name="T8" fmla="*/ 240 w 617"/>
                <a:gd name="T9" fmla="*/ 100 h 626"/>
                <a:gd name="T10" fmla="*/ 179 w 617"/>
                <a:gd name="T11" fmla="*/ 96 h 626"/>
                <a:gd name="T12" fmla="*/ 33 w 617"/>
                <a:gd name="T13" fmla="*/ 95 h 626"/>
                <a:gd name="T14" fmla="*/ 0 w 617"/>
                <a:gd name="T15" fmla="*/ 156 h 626"/>
                <a:gd name="T16" fmla="*/ 111 w 617"/>
                <a:gd name="T17" fmla="*/ 268 h 626"/>
                <a:gd name="T18" fmla="*/ 104 w 617"/>
                <a:gd name="T19" fmla="*/ 314 h 626"/>
                <a:gd name="T20" fmla="*/ 61 w 617"/>
                <a:gd name="T21" fmla="*/ 360 h 626"/>
                <a:gd name="T22" fmla="*/ 60 w 617"/>
                <a:gd name="T23" fmla="*/ 379 h 626"/>
                <a:gd name="T24" fmla="*/ 307 w 617"/>
                <a:gd name="T25" fmla="*/ 626 h 626"/>
                <a:gd name="T26" fmla="*/ 555 w 617"/>
                <a:gd name="T27" fmla="*/ 626 h 626"/>
                <a:gd name="T28" fmla="*/ 617 w 617"/>
                <a:gd name="T29" fmla="*/ 563 h 626"/>
                <a:gd name="T30" fmla="*/ 617 w 617"/>
                <a:gd name="T31" fmla="*/ 237 h 626"/>
                <a:gd name="T32" fmla="*/ 460 w 617"/>
                <a:gd name="T33" fmla="*/ 8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7" h="626">
                  <a:moveTo>
                    <a:pt x="460" y="80"/>
                  </a:moveTo>
                  <a:cubicBezTo>
                    <a:pt x="425" y="115"/>
                    <a:pt x="425" y="115"/>
                    <a:pt x="425" y="115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0" y="100"/>
                    <a:pt x="240" y="100"/>
                    <a:pt x="240" y="100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11" y="268"/>
                    <a:pt x="111" y="268"/>
                    <a:pt x="111" y="268"/>
                  </a:cubicBezTo>
                  <a:cubicBezTo>
                    <a:pt x="104" y="314"/>
                    <a:pt x="104" y="314"/>
                    <a:pt x="104" y="314"/>
                  </a:cubicBezTo>
                  <a:cubicBezTo>
                    <a:pt x="61" y="360"/>
                    <a:pt x="61" y="360"/>
                    <a:pt x="61" y="360"/>
                  </a:cubicBezTo>
                  <a:cubicBezTo>
                    <a:pt x="60" y="379"/>
                    <a:pt x="60" y="379"/>
                    <a:pt x="60" y="379"/>
                  </a:cubicBezTo>
                  <a:cubicBezTo>
                    <a:pt x="307" y="626"/>
                    <a:pt x="307" y="626"/>
                    <a:pt x="307" y="626"/>
                  </a:cubicBezTo>
                  <a:cubicBezTo>
                    <a:pt x="555" y="626"/>
                    <a:pt x="555" y="626"/>
                    <a:pt x="555" y="626"/>
                  </a:cubicBezTo>
                  <a:cubicBezTo>
                    <a:pt x="589" y="626"/>
                    <a:pt x="617" y="598"/>
                    <a:pt x="617" y="563"/>
                  </a:cubicBezTo>
                  <a:cubicBezTo>
                    <a:pt x="617" y="237"/>
                    <a:pt x="617" y="237"/>
                    <a:pt x="617" y="237"/>
                  </a:cubicBezTo>
                  <a:lnTo>
                    <a:pt x="460" y="8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3125" name="组合 674"/>
            <p:cNvGrpSpPr>
              <a:grpSpLocks/>
            </p:cNvGrpSpPr>
            <p:nvPr/>
          </p:nvGrpSpPr>
          <p:grpSpPr bwMode="auto">
            <a:xfrm>
              <a:off x="3122613" y="-3252788"/>
              <a:ext cx="1746250" cy="1979613"/>
              <a:chOff x="3122613" y="-3252788"/>
              <a:chExt cx="1746250" cy="1979613"/>
            </a:xfrm>
          </p:grpSpPr>
          <p:sp>
            <p:nvSpPr>
              <p:cNvPr id="3126" name="Freeform 94"/>
              <p:cNvSpPr>
                <a:spLocks/>
              </p:cNvSpPr>
              <p:nvPr/>
            </p:nvSpPr>
            <p:spPr bwMode="auto">
              <a:xfrm>
                <a:off x="3459163" y="-2686050"/>
                <a:ext cx="60325" cy="454025"/>
              </a:xfrm>
              <a:custGeom>
                <a:avLst/>
                <a:gdLst>
                  <a:gd name="T0" fmla="*/ 0 w 38"/>
                  <a:gd name="T1" fmla="*/ 2147483647 h 286"/>
                  <a:gd name="T2" fmla="*/ 2147483647 w 38"/>
                  <a:gd name="T3" fmla="*/ 2147483647 h 286"/>
                  <a:gd name="T4" fmla="*/ 2147483647 w 38"/>
                  <a:gd name="T5" fmla="*/ 2147483647 h 286"/>
                  <a:gd name="T6" fmla="*/ 2147483647 w 38"/>
                  <a:gd name="T7" fmla="*/ 0 h 286"/>
                  <a:gd name="T8" fmla="*/ 0 w 38"/>
                  <a:gd name="T9" fmla="*/ 2147483647 h 2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" h="286">
                    <a:moveTo>
                      <a:pt x="0" y="5"/>
                    </a:moveTo>
                    <a:lnTo>
                      <a:pt x="31" y="286"/>
                    </a:lnTo>
                    <a:lnTo>
                      <a:pt x="38" y="281"/>
                    </a:lnTo>
                    <a:lnTo>
                      <a:pt x="7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27" name="Freeform 95"/>
              <p:cNvSpPr>
                <a:spLocks/>
              </p:cNvSpPr>
              <p:nvPr/>
            </p:nvSpPr>
            <p:spPr bwMode="auto">
              <a:xfrm>
                <a:off x="3505200" y="-2671763"/>
                <a:ext cx="33338" cy="446088"/>
              </a:xfrm>
              <a:custGeom>
                <a:avLst/>
                <a:gdLst>
                  <a:gd name="T0" fmla="*/ 0 w 21"/>
                  <a:gd name="T1" fmla="*/ 0 h 281"/>
                  <a:gd name="T2" fmla="*/ 2147483647 w 21"/>
                  <a:gd name="T3" fmla="*/ 2147483647 h 281"/>
                  <a:gd name="T4" fmla="*/ 2147483647 w 21"/>
                  <a:gd name="T5" fmla="*/ 2147483647 h 281"/>
                  <a:gd name="T6" fmla="*/ 2147483647 w 21"/>
                  <a:gd name="T7" fmla="*/ 0 h 281"/>
                  <a:gd name="T8" fmla="*/ 0 w 21"/>
                  <a:gd name="T9" fmla="*/ 0 h 2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81">
                    <a:moveTo>
                      <a:pt x="0" y="0"/>
                    </a:moveTo>
                    <a:lnTo>
                      <a:pt x="14" y="281"/>
                    </a:lnTo>
                    <a:lnTo>
                      <a:pt x="21" y="281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28" name="Freeform 96"/>
              <p:cNvSpPr>
                <a:spLocks/>
              </p:cNvSpPr>
              <p:nvPr/>
            </p:nvSpPr>
            <p:spPr bwMode="auto">
              <a:xfrm>
                <a:off x="3552825" y="-2686050"/>
                <a:ext cx="60325" cy="454025"/>
              </a:xfrm>
              <a:custGeom>
                <a:avLst/>
                <a:gdLst>
                  <a:gd name="T0" fmla="*/ 0 w 38"/>
                  <a:gd name="T1" fmla="*/ 2147483647 h 286"/>
                  <a:gd name="T2" fmla="*/ 2147483647 w 38"/>
                  <a:gd name="T3" fmla="*/ 2147483647 h 286"/>
                  <a:gd name="T4" fmla="*/ 2147483647 w 38"/>
                  <a:gd name="T5" fmla="*/ 2147483647 h 286"/>
                  <a:gd name="T6" fmla="*/ 2147483647 w 38"/>
                  <a:gd name="T7" fmla="*/ 0 h 286"/>
                  <a:gd name="T8" fmla="*/ 0 w 38"/>
                  <a:gd name="T9" fmla="*/ 2147483647 h 2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" h="286">
                    <a:moveTo>
                      <a:pt x="0" y="281"/>
                    </a:moveTo>
                    <a:lnTo>
                      <a:pt x="7" y="286"/>
                    </a:lnTo>
                    <a:lnTo>
                      <a:pt x="38" y="5"/>
                    </a:lnTo>
                    <a:lnTo>
                      <a:pt x="31" y="0"/>
                    </a:lnTo>
                    <a:lnTo>
                      <a:pt x="0" y="2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29" name="Freeform 97"/>
              <p:cNvSpPr>
                <a:spLocks/>
              </p:cNvSpPr>
              <p:nvPr/>
            </p:nvSpPr>
            <p:spPr bwMode="auto">
              <a:xfrm>
                <a:off x="3538538" y="-2671763"/>
                <a:ext cx="33338" cy="446088"/>
              </a:xfrm>
              <a:custGeom>
                <a:avLst/>
                <a:gdLst>
                  <a:gd name="T0" fmla="*/ 0 w 21"/>
                  <a:gd name="T1" fmla="*/ 2147483647 h 281"/>
                  <a:gd name="T2" fmla="*/ 2147483647 w 21"/>
                  <a:gd name="T3" fmla="*/ 2147483647 h 281"/>
                  <a:gd name="T4" fmla="*/ 2147483647 w 21"/>
                  <a:gd name="T5" fmla="*/ 0 h 281"/>
                  <a:gd name="T6" fmla="*/ 2147483647 w 21"/>
                  <a:gd name="T7" fmla="*/ 0 h 281"/>
                  <a:gd name="T8" fmla="*/ 0 w 21"/>
                  <a:gd name="T9" fmla="*/ 2147483647 h 2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81">
                    <a:moveTo>
                      <a:pt x="0" y="281"/>
                    </a:moveTo>
                    <a:lnTo>
                      <a:pt x="7" y="281"/>
                    </a:lnTo>
                    <a:lnTo>
                      <a:pt x="21" y="0"/>
                    </a:lnTo>
                    <a:lnTo>
                      <a:pt x="14" y="0"/>
                    </a:lnTo>
                    <a:lnTo>
                      <a:pt x="0" y="2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30" name="Freeform 98"/>
              <p:cNvSpPr>
                <a:spLocks noEditPoints="1"/>
              </p:cNvSpPr>
              <p:nvPr/>
            </p:nvSpPr>
            <p:spPr bwMode="auto">
              <a:xfrm>
                <a:off x="3122613" y="-2895600"/>
                <a:ext cx="1511300" cy="234950"/>
              </a:xfrm>
              <a:custGeom>
                <a:avLst/>
                <a:gdLst>
                  <a:gd name="T0" fmla="*/ 2147483647 w 403"/>
                  <a:gd name="T1" fmla="*/ 2147483647 h 63"/>
                  <a:gd name="T2" fmla="*/ 2147483647 w 403"/>
                  <a:gd name="T3" fmla="*/ 2147483647 h 63"/>
                  <a:gd name="T4" fmla="*/ 2147483647 w 403"/>
                  <a:gd name="T5" fmla="*/ 2147483647 h 63"/>
                  <a:gd name="T6" fmla="*/ 2147483647 w 403"/>
                  <a:gd name="T7" fmla="*/ 2147483647 h 63"/>
                  <a:gd name="T8" fmla="*/ 2147483647 w 403"/>
                  <a:gd name="T9" fmla="*/ 0 h 63"/>
                  <a:gd name="T10" fmla="*/ 2147483647 w 403"/>
                  <a:gd name="T11" fmla="*/ 0 h 63"/>
                  <a:gd name="T12" fmla="*/ 0 w 403"/>
                  <a:gd name="T13" fmla="*/ 2147483647 h 63"/>
                  <a:gd name="T14" fmla="*/ 2147483647 w 403"/>
                  <a:gd name="T15" fmla="*/ 2147483647 h 63"/>
                  <a:gd name="T16" fmla="*/ 2147483647 w 403"/>
                  <a:gd name="T17" fmla="*/ 2147483647 h 63"/>
                  <a:gd name="T18" fmla="*/ 2147483647 w 403"/>
                  <a:gd name="T19" fmla="*/ 2147483647 h 63"/>
                  <a:gd name="T20" fmla="*/ 2147483647 w 403"/>
                  <a:gd name="T21" fmla="*/ 2147483647 h 63"/>
                  <a:gd name="T22" fmla="*/ 2147483647 w 403"/>
                  <a:gd name="T23" fmla="*/ 2147483647 h 63"/>
                  <a:gd name="T24" fmla="*/ 2147483647 w 403"/>
                  <a:gd name="T25" fmla="*/ 2147483647 h 63"/>
                  <a:gd name="T26" fmla="*/ 2147483647 w 403"/>
                  <a:gd name="T27" fmla="*/ 2147483647 h 63"/>
                  <a:gd name="T28" fmla="*/ 2147483647 w 403"/>
                  <a:gd name="T29" fmla="*/ 2147483647 h 63"/>
                  <a:gd name="T30" fmla="*/ 2147483647 w 403"/>
                  <a:gd name="T31" fmla="*/ 2147483647 h 63"/>
                  <a:gd name="T32" fmla="*/ 2147483647 w 403"/>
                  <a:gd name="T33" fmla="*/ 2147483647 h 63"/>
                  <a:gd name="T34" fmla="*/ 2147483647 w 403"/>
                  <a:gd name="T35" fmla="*/ 2147483647 h 63"/>
                  <a:gd name="T36" fmla="*/ 2147483647 w 403"/>
                  <a:gd name="T37" fmla="*/ 2147483647 h 63"/>
                  <a:gd name="T38" fmla="*/ 2147483647 w 403"/>
                  <a:gd name="T39" fmla="*/ 2147483647 h 63"/>
                  <a:gd name="T40" fmla="*/ 2147483647 w 403"/>
                  <a:gd name="T41" fmla="*/ 2147483647 h 63"/>
                  <a:gd name="T42" fmla="*/ 2147483647 w 403"/>
                  <a:gd name="T43" fmla="*/ 2147483647 h 63"/>
                  <a:gd name="T44" fmla="*/ 2147483647 w 403"/>
                  <a:gd name="T45" fmla="*/ 2147483647 h 63"/>
                  <a:gd name="T46" fmla="*/ 2147483647 w 403"/>
                  <a:gd name="T47" fmla="*/ 2147483647 h 63"/>
                  <a:gd name="T48" fmla="*/ 2147483647 w 403"/>
                  <a:gd name="T49" fmla="*/ 2147483647 h 63"/>
                  <a:gd name="T50" fmla="*/ 2147483647 w 403"/>
                  <a:gd name="T51" fmla="*/ 2147483647 h 63"/>
                  <a:gd name="T52" fmla="*/ 2147483647 w 403"/>
                  <a:gd name="T53" fmla="*/ 2147483647 h 63"/>
                  <a:gd name="T54" fmla="*/ 2147483647 w 403"/>
                  <a:gd name="T55" fmla="*/ 2147483647 h 63"/>
                  <a:gd name="T56" fmla="*/ 2147483647 w 403"/>
                  <a:gd name="T57" fmla="*/ 2147483647 h 63"/>
                  <a:gd name="T58" fmla="*/ 2147483647 w 403"/>
                  <a:gd name="T59" fmla="*/ 2147483647 h 63"/>
                  <a:gd name="T60" fmla="*/ 2147483647 w 403"/>
                  <a:gd name="T61" fmla="*/ 2147483647 h 63"/>
                  <a:gd name="T62" fmla="*/ 2147483647 w 403"/>
                  <a:gd name="T63" fmla="*/ 2147483647 h 63"/>
                  <a:gd name="T64" fmla="*/ 2147483647 w 403"/>
                  <a:gd name="T65" fmla="*/ 2147483647 h 63"/>
                  <a:gd name="T66" fmla="*/ 2147483647 w 403"/>
                  <a:gd name="T67" fmla="*/ 2147483647 h 63"/>
                  <a:gd name="T68" fmla="*/ 2147483647 w 403"/>
                  <a:gd name="T69" fmla="*/ 2147483647 h 63"/>
                  <a:gd name="T70" fmla="*/ 2147483647 w 403"/>
                  <a:gd name="T71" fmla="*/ 2147483647 h 63"/>
                  <a:gd name="T72" fmla="*/ 2147483647 w 403"/>
                  <a:gd name="T73" fmla="*/ 2147483647 h 63"/>
                  <a:gd name="T74" fmla="*/ 2147483647 w 403"/>
                  <a:gd name="T75" fmla="*/ 2147483647 h 63"/>
                  <a:gd name="T76" fmla="*/ 2147483647 w 403"/>
                  <a:gd name="T77" fmla="*/ 2147483647 h 63"/>
                  <a:gd name="T78" fmla="*/ 2147483647 w 403"/>
                  <a:gd name="T79" fmla="*/ 2147483647 h 63"/>
                  <a:gd name="T80" fmla="*/ 2147483647 w 403"/>
                  <a:gd name="T81" fmla="*/ 2147483647 h 63"/>
                  <a:gd name="T82" fmla="*/ 2147483647 w 403"/>
                  <a:gd name="T83" fmla="*/ 2147483647 h 63"/>
                  <a:gd name="T84" fmla="*/ 2147483647 w 403"/>
                  <a:gd name="T85" fmla="*/ 2147483647 h 63"/>
                  <a:gd name="T86" fmla="*/ 2147483647 w 403"/>
                  <a:gd name="T87" fmla="*/ 2147483647 h 63"/>
                  <a:gd name="T88" fmla="*/ 2147483647 w 403"/>
                  <a:gd name="T89" fmla="*/ 2147483647 h 63"/>
                  <a:gd name="T90" fmla="*/ 2147483647 w 403"/>
                  <a:gd name="T91" fmla="*/ 2147483647 h 63"/>
                  <a:gd name="T92" fmla="*/ 2147483647 w 403"/>
                  <a:gd name="T93" fmla="*/ 2147483647 h 63"/>
                  <a:gd name="T94" fmla="*/ 2147483647 w 403"/>
                  <a:gd name="T95" fmla="*/ 2147483647 h 63"/>
                  <a:gd name="T96" fmla="*/ 2147483647 w 403"/>
                  <a:gd name="T97" fmla="*/ 2147483647 h 63"/>
                  <a:gd name="T98" fmla="*/ 2147483647 w 403"/>
                  <a:gd name="T99" fmla="*/ 2147483647 h 63"/>
                  <a:gd name="T100" fmla="*/ 2147483647 w 403"/>
                  <a:gd name="T101" fmla="*/ 2147483647 h 63"/>
                  <a:gd name="T102" fmla="*/ 2147483647 w 403"/>
                  <a:gd name="T103" fmla="*/ 2147483647 h 63"/>
                  <a:gd name="T104" fmla="*/ 2147483647 w 403"/>
                  <a:gd name="T105" fmla="*/ 2147483647 h 63"/>
                  <a:gd name="T106" fmla="*/ 2147483647 w 403"/>
                  <a:gd name="T107" fmla="*/ 2147483647 h 63"/>
                  <a:gd name="T108" fmla="*/ 2147483647 w 403"/>
                  <a:gd name="T109" fmla="*/ 2147483647 h 63"/>
                  <a:gd name="T110" fmla="*/ 2147483647 w 403"/>
                  <a:gd name="T111" fmla="*/ 2147483647 h 63"/>
                  <a:gd name="T112" fmla="*/ 2147483647 w 403"/>
                  <a:gd name="T113" fmla="*/ 2147483647 h 6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403" h="63">
                    <a:moveTo>
                      <a:pt x="403" y="51"/>
                    </a:moveTo>
                    <a:cubicBezTo>
                      <a:pt x="403" y="51"/>
                      <a:pt x="389" y="51"/>
                      <a:pt x="366" y="51"/>
                    </a:cubicBezTo>
                    <a:cubicBezTo>
                      <a:pt x="387" y="11"/>
                      <a:pt x="387" y="11"/>
                      <a:pt x="387" y="11"/>
                    </a:cubicBezTo>
                    <a:cubicBezTo>
                      <a:pt x="397" y="11"/>
                      <a:pt x="403" y="11"/>
                      <a:pt x="403" y="11"/>
                    </a:cubicBezTo>
                    <a:cubicBezTo>
                      <a:pt x="403" y="0"/>
                      <a:pt x="403" y="0"/>
                      <a:pt x="403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403" y="63"/>
                      <a:pt x="403" y="63"/>
                      <a:pt x="403" y="63"/>
                    </a:cubicBezTo>
                    <a:lnTo>
                      <a:pt x="403" y="51"/>
                    </a:lnTo>
                    <a:close/>
                    <a:moveTo>
                      <a:pt x="212" y="15"/>
                    </a:moveTo>
                    <a:cubicBezTo>
                      <a:pt x="234" y="51"/>
                      <a:pt x="234" y="51"/>
                      <a:pt x="234" y="51"/>
                    </a:cubicBezTo>
                    <a:cubicBezTo>
                      <a:pt x="194" y="51"/>
                      <a:pt x="194" y="51"/>
                      <a:pt x="194" y="51"/>
                    </a:cubicBezTo>
                    <a:lnTo>
                      <a:pt x="212" y="15"/>
                    </a:lnTo>
                    <a:close/>
                    <a:moveTo>
                      <a:pt x="300" y="47"/>
                    </a:moveTo>
                    <a:cubicBezTo>
                      <a:pt x="280" y="11"/>
                      <a:pt x="280" y="11"/>
                      <a:pt x="280" y="11"/>
                    </a:cubicBezTo>
                    <a:cubicBezTo>
                      <a:pt x="319" y="11"/>
                      <a:pt x="319" y="11"/>
                      <a:pt x="319" y="11"/>
                    </a:cubicBezTo>
                    <a:lnTo>
                      <a:pt x="300" y="47"/>
                    </a:lnTo>
                    <a:close/>
                    <a:moveTo>
                      <a:pt x="270" y="16"/>
                    </a:moveTo>
                    <a:cubicBezTo>
                      <a:pt x="291" y="51"/>
                      <a:pt x="291" y="51"/>
                      <a:pt x="291" y="51"/>
                    </a:cubicBezTo>
                    <a:cubicBezTo>
                      <a:pt x="252" y="51"/>
                      <a:pt x="252" y="51"/>
                      <a:pt x="252" y="51"/>
                    </a:cubicBezTo>
                    <a:lnTo>
                      <a:pt x="270" y="16"/>
                    </a:lnTo>
                    <a:close/>
                    <a:moveTo>
                      <a:pt x="327" y="16"/>
                    </a:moveTo>
                    <a:cubicBezTo>
                      <a:pt x="348" y="51"/>
                      <a:pt x="348" y="51"/>
                      <a:pt x="348" y="51"/>
                    </a:cubicBezTo>
                    <a:cubicBezTo>
                      <a:pt x="309" y="51"/>
                      <a:pt x="309" y="51"/>
                      <a:pt x="309" y="51"/>
                    </a:cubicBezTo>
                    <a:lnTo>
                      <a:pt x="327" y="16"/>
                    </a:lnTo>
                    <a:close/>
                    <a:moveTo>
                      <a:pt x="337" y="11"/>
                    </a:moveTo>
                    <a:cubicBezTo>
                      <a:pt x="376" y="11"/>
                      <a:pt x="376" y="11"/>
                      <a:pt x="376" y="11"/>
                    </a:cubicBezTo>
                    <a:cubicBezTo>
                      <a:pt x="357" y="47"/>
                      <a:pt x="357" y="47"/>
                      <a:pt x="357" y="47"/>
                    </a:cubicBezTo>
                    <a:lnTo>
                      <a:pt x="337" y="11"/>
                    </a:lnTo>
                    <a:close/>
                    <a:moveTo>
                      <a:pt x="243" y="47"/>
                    </a:moveTo>
                    <a:cubicBezTo>
                      <a:pt x="223" y="11"/>
                      <a:pt x="223" y="11"/>
                      <a:pt x="223" y="11"/>
                    </a:cubicBezTo>
                    <a:cubicBezTo>
                      <a:pt x="261" y="11"/>
                      <a:pt x="261" y="11"/>
                      <a:pt x="261" y="11"/>
                    </a:cubicBezTo>
                    <a:lnTo>
                      <a:pt x="243" y="47"/>
                    </a:lnTo>
                    <a:close/>
                    <a:moveTo>
                      <a:pt x="185" y="47"/>
                    </a:moveTo>
                    <a:cubicBezTo>
                      <a:pt x="164" y="11"/>
                      <a:pt x="164" y="11"/>
                      <a:pt x="164" y="11"/>
                    </a:cubicBezTo>
                    <a:cubicBezTo>
                      <a:pt x="203" y="11"/>
                      <a:pt x="203" y="11"/>
                      <a:pt x="203" y="11"/>
                    </a:cubicBezTo>
                    <a:lnTo>
                      <a:pt x="185" y="47"/>
                    </a:lnTo>
                    <a:close/>
                    <a:moveTo>
                      <a:pt x="46" y="11"/>
                    </a:moveTo>
                    <a:cubicBezTo>
                      <a:pt x="85" y="11"/>
                      <a:pt x="85" y="11"/>
                      <a:pt x="85" y="11"/>
                    </a:cubicBezTo>
                    <a:cubicBezTo>
                      <a:pt x="67" y="48"/>
                      <a:pt x="67" y="48"/>
                      <a:pt x="67" y="48"/>
                    </a:cubicBezTo>
                    <a:lnTo>
                      <a:pt x="46" y="11"/>
                    </a:lnTo>
                    <a:close/>
                    <a:moveTo>
                      <a:pt x="105" y="11"/>
                    </a:moveTo>
                    <a:cubicBezTo>
                      <a:pt x="145" y="11"/>
                      <a:pt x="145" y="11"/>
                      <a:pt x="145" y="11"/>
                    </a:cubicBezTo>
                    <a:cubicBezTo>
                      <a:pt x="126" y="48"/>
                      <a:pt x="126" y="48"/>
                      <a:pt x="126" y="48"/>
                    </a:cubicBezTo>
                    <a:lnTo>
                      <a:pt x="105" y="11"/>
                    </a:lnTo>
                    <a:close/>
                    <a:moveTo>
                      <a:pt x="35" y="15"/>
                    </a:moveTo>
                    <a:cubicBezTo>
                      <a:pt x="57" y="51"/>
                      <a:pt x="57" y="51"/>
                      <a:pt x="5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9" y="46"/>
                      <a:pt x="31" y="23"/>
                      <a:pt x="35" y="15"/>
                    </a:cubicBezTo>
                    <a:close/>
                    <a:moveTo>
                      <a:pt x="95" y="15"/>
                    </a:moveTo>
                    <a:cubicBezTo>
                      <a:pt x="116" y="51"/>
                      <a:pt x="116" y="51"/>
                      <a:pt x="116" y="51"/>
                    </a:cubicBezTo>
                    <a:cubicBezTo>
                      <a:pt x="76" y="51"/>
                      <a:pt x="76" y="51"/>
                      <a:pt x="76" y="51"/>
                    </a:cubicBezTo>
                    <a:lnTo>
                      <a:pt x="95" y="15"/>
                    </a:lnTo>
                    <a:close/>
                    <a:moveTo>
                      <a:pt x="154" y="15"/>
                    </a:moveTo>
                    <a:cubicBezTo>
                      <a:pt x="175" y="51"/>
                      <a:pt x="175" y="51"/>
                      <a:pt x="175" y="51"/>
                    </a:cubicBezTo>
                    <a:cubicBezTo>
                      <a:pt x="135" y="51"/>
                      <a:pt x="135" y="51"/>
                      <a:pt x="135" y="51"/>
                    </a:cubicBezTo>
                    <a:lnTo>
                      <a:pt x="154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31" name="Freeform 99"/>
              <p:cNvSpPr>
                <a:spLocks/>
              </p:cNvSpPr>
              <p:nvPr/>
            </p:nvSpPr>
            <p:spPr bwMode="auto">
              <a:xfrm>
                <a:off x="3860800" y="-1782763"/>
                <a:ext cx="581025" cy="98425"/>
              </a:xfrm>
              <a:custGeom>
                <a:avLst/>
                <a:gdLst>
                  <a:gd name="T0" fmla="*/ 2147483647 w 155"/>
                  <a:gd name="T1" fmla="*/ 2147483647 h 26"/>
                  <a:gd name="T2" fmla="*/ 2147483647 w 155"/>
                  <a:gd name="T3" fmla="*/ 2147483647 h 26"/>
                  <a:gd name="T4" fmla="*/ 2147483647 w 155"/>
                  <a:gd name="T5" fmla="*/ 2147483647 h 26"/>
                  <a:gd name="T6" fmla="*/ 0 w 155"/>
                  <a:gd name="T7" fmla="*/ 2147483647 h 26"/>
                  <a:gd name="T8" fmla="*/ 0 w 155"/>
                  <a:gd name="T9" fmla="*/ 2147483647 h 26"/>
                  <a:gd name="T10" fmla="*/ 2147483647 w 155"/>
                  <a:gd name="T11" fmla="*/ 0 h 26"/>
                  <a:gd name="T12" fmla="*/ 2147483647 w 155"/>
                  <a:gd name="T13" fmla="*/ 0 h 26"/>
                  <a:gd name="T14" fmla="*/ 2147483647 w 155"/>
                  <a:gd name="T15" fmla="*/ 2147483647 h 26"/>
                  <a:gd name="T16" fmla="*/ 2147483647 w 155"/>
                  <a:gd name="T17" fmla="*/ 2147483647 h 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55" h="26">
                    <a:moveTo>
                      <a:pt x="155" y="20"/>
                    </a:moveTo>
                    <a:cubicBezTo>
                      <a:pt x="155" y="23"/>
                      <a:pt x="153" y="26"/>
                      <a:pt x="150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2" y="26"/>
                      <a:pt x="0" y="23"/>
                      <a:pt x="0" y="2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3" y="0"/>
                      <a:pt x="155" y="3"/>
                      <a:pt x="155" y="6"/>
                    </a:cubicBezTo>
                    <a:lnTo>
                      <a:pt x="155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32" name="Freeform 100"/>
              <p:cNvSpPr>
                <a:spLocks noEditPoints="1"/>
              </p:cNvSpPr>
              <p:nvPr/>
            </p:nvSpPr>
            <p:spPr bwMode="auto">
              <a:xfrm>
                <a:off x="4006850" y="-3252788"/>
                <a:ext cx="277813" cy="1447800"/>
              </a:xfrm>
              <a:custGeom>
                <a:avLst/>
                <a:gdLst>
                  <a:gd name="T0" fmla="*/ 2147483647 w 74"/>
                  <a:gd name="T1" fmla="*/ 2147483647 h 386"/>
                  <a:gd name="T2" fmla="*/ 2147483647 w 74"/>
                  <a:gd name="T3" fmla="*/ 2147483647 h 386"/>
                  <a:gd name="T4" fmla="*/ 2147483647 w 74"/>
                  <a:gd name="T5" fmla="*/ 2147483647 h 386"/>
                  <a:gd name="T6" fmla="*/ 2147483647 w 74"/>
                  <a:gd name="T7" fmla="*/ 2147483647 h 386"/>
                  <a:gd name="T8" fmla="*/ 2147483647 w 74"/>
                  <a:gd name="T9" fmla="*/ 2147483647 h 386"/>
                  <a:gd name="T10" fmla="*/ 2147483647 w 74"/>
                  <a:gd name="T11" fmla="*/ 0 h 386"/>
                  <a:gd name="T12" fmla="*/ 2147483647 w 74"/>
                  <a:gd name="T13" fmla="*/ 0 h 386"/>
                  <a:gd name="T14" fmla="*/ 0 w 74"/>
                  <a:gd name="T15" fmla="*/ 2147483647 h 386"/>
                  <a:gd name="T16" fmla="*/ 0 w 74"/>
                  <a:gd name="T17" fmla="*/ 2147483647 h 386"/>
                  <a:gd name="T18" fmla="*/ 2147483647 w 74"/>
                  <a:gd name="T19" fmla="*/ 2147483647 h 386"/>
                  <a:gd name="T20" fmla="*/ 2147483647 w 74"/>
                  <a:gd name="T21" fmla="*/ 2147483647 h 386"/>
                  <a:gd name="T22" fmla="*/ 2147483647 w 74"/>
                  <a:gd name="T23" fmla="*/ 2147483647 h 386"/>
                  <a:gd name="T24" fmla="*/ 2147483647 w 74"/>
                  <a:gd name="T25" fmla="*/ 2147483647 h 386"/>
                  <a:gd name="T26" fmla="*/ 2147483647 w 74"/>
                  <a:gd name="T27" fmla="*/ 2147483647 h 386"/>
                  <a:gd name="T28" fmla="*/ 2147483647 w 74"/>
                  <a:gd name="T29" fmla="*/ 2147483647 h 386"/>
                  <a:gd name="T30" fmla="*/ 2147483647 w 74"/>
                  <a:gd name="T31" fmla="*/ 2147483647 h 386"/>
                  <a:gd name="T32" fmla="*/ 2147483647 w 74"/>
                  <a:gd name="T33" fmla="*/ 2147483647 h 386"/>
                  <a:gd name="T34" fmla="*/ 2147483647 w 74"/>
                  <a:gd name="T35" fmla="*/ 2147483647 h 386"/>
                  <a:gd name="T36" fmla="*/ 2147483647 w 74"/>
                  <a:gd name="T37" fmla="*/ 2147483647 h 386"/>
                  <a:gd name="T38" fmla="*/ 2147483647 w 74"/>
                  <a:gd name="T39" fmla="*/ 2147483647 h 386"/>
                  <a:gd name="T40" fmla="*/ 2147483647 w 74"/>
                  <a:gd name="T41" fmla="*/ 2147483647 h 386"/>
                  <a:gd name="T42" fmla="*/ 2147483647 w 74"/>
                  <a:gd name="T43" fmla="*/ 2147483647 h 386"/>
                  <a:gd name="T44" fmla="*/ 2147483647 w 74"/>
                  <a:gd name="T45" fmla="*/ 2147483647 h 386"/>
                  <a:gd name="T46" fmla="*/ 2147483647 w 74"/>
                  <a:gd name="T47" fmla="*/ 2147483647 h 386"/>
                  <a:gd name="T48" fmla="*/ 2147483647 w 74"/>
                  <a:gd name="T49" fmla="*/ 2147483647 h 386"/>
                  <a:gd name="T50" fmla="*/ 2147483647 w 74"/>
                  <a:gd name="T51" fmla="*/ 2147483647 h 386"/>
                  <a:gd name="T52" fmla="*/ 2147483647 w 74"/>
                  <a:gd name="T53" fmla="*/ 2147483647 h 386"/>
                  <a:gd name="T54" fmla="*/ 2147483647 w 74"/>
                  <a:gd name="T55" fmla="*/ 2147483647 h 386"/>
                  <a:gd name="T56" fmla="*/ 2147483647 w 74"/>
                  <a:gd name="T57" fmla="*/ 2147483647 h 386"/>
                  <a:gd name="T58" fmla="*/ 2147483647 w 74"/>
                  <a:gd name="T59" fmla="*/ 2147483647 h 386"/>
                  <a:gd name="T60" fmla="*/ 2147483647 w 74"/>
                  <a:gd name="T61" fmla="*/ 2147483647 h 386"/>
                  <a:gd name="T62" fmla="*/ 2147483647 w 74"/>
                  <a:gd name="T63" fmla="*/ 2147483647 h 386"/>
                  <a:gd name="T64" fmla="*/ 2147483647 w 74"/>
                  <a:gd name="T65" fmla="*/ 2147483647 h 386"/>
                  <a:gd name="T66" fmla="*/ 2147483647 w 74"/>
                  <a:gd name="T67" fmla="*/ 2147483647 h 386"/>
                  <a:gd name="T68" fmla="*/ 2147483647 w 74"/>
                  <a:gd name="T69" fmla="*/ 2147483647 h 386"/>
                  <a:gd name="T70" fmla="*/ 2147483647 w 74"/>
                  <a:gd name="T71" fmla="*/ 2147483647 h 386"/>
                  <a:gd name="T72" fmla="*/ 2147483647 w 74"/>
                  <a:gd name="T73" fmla="*/ 2147483647 h 386"/>
                  <a:gd name="T74" fmla="*/ 2147483647 w 74"/>
                  <a:gd name="T75" fmla="*/ 2147483647 h 386"/>
                  <a:gd name="T76" fmla="*/ 2147483647 w 74"/>
                  <a:gd name="T77" fmla="*/ 2147483647 h 386"/>
                  <a:gd name="T78" fmla="*/ 2147483647 w 74"/>
                  <a:gd name="T79" fmla="*/ 2147483647 h 38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74" h="386">
                    <a:moveTo>
                      <a:pt x="61" y="386"/>
                    </a:moveTo>
                    <a:cubicBezTo>
                      <a:pt x="74" y="386"/>
                      <a:pt x="74" y="386"/>
                      <a:pt x="74" y="386"/>
                    </a:cubicBezTo>
                    <a:cubicBezTo>
                      <a:pt x="74" y="274"/>
                      <a:pt x="74" y="274"/>
                      <a:pt x="74" y="274"/>
                    </a:cubicBezTo>
                    <a:cubicBezTo>
                      <a:pt x="74" y="274"/>
                      <a:pt x="74" y="274"/>
                      <a:pt x="74" y="274"/>
                    </a:cubicBezTo>
                    <a:cubicBezTo>
                      <a:pt x="74" y="274"/>
                      <a:pt x="74" y="274"/>
                      <a:pt x="74" y="274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386"/>
                      <a:pt x="0" y="386"/>
                      <a:pt x="0" y="386"/>
                    </a:cubicBezTo>
                    <a:cubicBezTo>
                      <a:pt x="36" y="386"/>
                      <a:pt x="36" y="386"/>
                      <a:pt x="36" y="386"/>
                    </a:cubicBezTo>
                    <a:cubicBezTo>
                      <a:pt x="61" y="369"/>
                      <a:pt x="61" y="369"/>
                      <a:pt x="61" y="369"/>
                    </a:cubicBezTo>
                    <a:lnTo>
                      <a:pt x="61" y="386"/>
                    </a:lnTo>
                    <a:close/>
                    <a:moveTo>
                      <a:pt x="61" y="256"/>
                    </a:moveTo>
                    <a:cubicBezTo>
                      <a:pt x="16" y="223"/>
                      <a:pt x="16" y="223"/>
                      <a:pt x="16" y="223"/>
                    </a:cubicBezTo>
                    <a:cubicBezTo>
                      <a:pt x="61" y="195"/>
                      <a:pt x="61" y="195"/>
                      <a:pt x="61" y="195"/>
                    </a:cubicBezTo>
                    <a:lnTo>
                      <a:pt x="61" y="256"/>
                    </a:lnTo>
                    <a:close/>
                    <a:moveTo>
                      <a:pt x="61" y="21"/>
                    </a:moveTo>
                    <a:cubicBezTo>
                      <a:pt x="61" y="82"/>
                      <a:pt x="61" y="82"/>
                      <a:pt x="61" y="82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26" y="43"/>
                      <a:pt x="57" y="24"/>
                      <a:pt x="61" y="21"/>
                    </a:cubicBezTo>
                    <a:close/>
                    <a:moveTo>
                      <a:pt x="13" y="64"/>
                    </a:moveTo>
                    <a:cubicBezTo>
                      <a:pt x="61" y="98"/>
                      <a:pt x="61" y="98"/>
                      <a:pt x="61" y="98"/>
                    </a:cubicBezTo>
                    <a:cubicBezTo>
                      <a:pt x="61" y="169"/>
                      <a:pt x="61" y="169"/>
                      <a:pt x="61" y="169"/>
                    </a:cubicBezTo>
                    <a:cubicBezTo>
                      <a:pt x="36" y="151"/>
                      <a:pt x="36" y="151"/>
                      <a:pt x="36" y="151"/>
                    </a:cubicBezTo>
                    <a:cubicBezTo>
                      <a:pt x="15" y="152"/>
                      <a:pt x="15" y="152"/>
                      <a:pt x="15" y="152"/>
                    </a:cubicBezTo>
                    <a:cubicBezTo>
                      <a:pt x="58" y="183"/>
                      <a:pt x="58" y="183"/>
                      <a:pt x="58" y="183"/>
                    </a:cubicBezTo>
                    <a:cubicBezTo>
                      <a:pt x="13" y="211"/>
                      <a:pt x="13" y="211"/>
                      <a:pt x="13" y="211"/>
                    </a:cubicBezTo>
                    <a:lnTo>
                      <a:pt x="13" y="64"/>
                    </a:lnTo>
                    <a:close/>
                    <a:moveTo>
                      <a:pt x="13" y="238"/>
                    </a:moveTo>
                    <a:cubicBezTo>
                      <a:pt x="58" y="270"/>
                      <a:pt x="58" y="270"/>
                      <a:pt x="58" y="270"/>
                    </a:cubicBezTo>
                    <a:cubicBezTo>
                      <a:pt x="13" y="298"/>
                      <a:pt x="13" y="298"/>
                      <a:pt x="13" y="298"/>
                    </a:cubicBezTo>
                    <a:lnTo>
                      <a:pt x="13" y="238"/>
                    </a:lnTo>
                    <a:close/>
                    <a:moveTo>
                      <a:pt x="13" y="385"/>
                    </a:moveTo>
                    <a:cubicBezTo>
                      <a:pt x="13" y="324"/>
                      <a:pt x="13" y="324"/>
                      <a:pt x="13" y="324"/>
                    </a:cubicBezTo>
                    <a:cubicBezTo>
                      <a:pt x="58" y="356"/>
                      <a:pt x="58" y="356"/>
                      <a:pt x="58" y="356"/>
                    </a:cubicBezTo>
                    <a:lnTo>
                      <a:pt x="13" y="385"/>
                    </a:lnTo>
                    <a:close/>
                    <a:moveTo>
                      <a:pt x="17" y="310"/>
                    </a:moveTo>
                    <a:cubicBezTo>
                      <a:pt x="61" y="283"/>
                      <a:pt x="61" y="283"/>
                      <a:pt x="61" y="283"/>
                    </a:cubicBezTo>
                    <a:cubicBezTo>
                      <a:pt x="61" y="342"/>
                      <a:pt x="61" y="342"/>
                      <a:pt x="61" y="342"/>
                    </a:cubicBezTo>
                    <a:lnTo>
                      <a:pt x="17" y="3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33" name="Freeform 101"/>
              <p:cNvSpPr>
                <a:spLocks/>
              </p:cNvSpPr>
              <p:nvPr/>
            </p:nvSpPr>
            <p:spPr bwMode="auto">
              <a:xfrm>
                <a:off x="3860800" y="-1647825"/>
                <a:ext cx="581025" cy="101600"/>
              </a:xfrm>
              <a:custGeom>
                <a:avLst/>
                <a:gdLst>
                  <a:gd name="T0" fmla="*/ 2147483647 w 155"/>
                  <a:gd name="T1" fmla="*/ 2147483647 h 27"/>
                  <a:gd name="T2" fmla="*/ 2147483647 w 155"/>
                  <a:gd name="T3" fmla="*/ 2147483647 h 27"/>
                  <a:gd name="T4" fmla="*/ 2147483647 w 155"/>
                  <a:gd name="T5" fmla="*/ 2147483647 h 27"/>
                  <a:gd name="T6" fmla="*/ 0 w 155"/>
                  <a:gd name="T7" fmla="*/ 2147483647 h 27"/>
                  <a:gd name="T8" fmla="*/ 0 w 155"/>
                  <a:gd name="T9" fmla="*/ 2147483647 h 27"/>
                  <a:gd name="T10" fmla="*/ 2147483647 w 155"/>
                  <a:gd name="T11" fmla="*/ 0 h 27"/>
                  <a:gd name="T12" fmla="*/ 2147483647 w 155"/>
                  <a:gd name="T13" fmla="*/ 0 h 27"/>
                  <a:gd name="T14" fmla="*/ 2147483647 w 155"/>
                  <a:gd name="T15" fmla="*/ 2147483647 h 27"/>
                  <a:gd name="T16" fmla="*/ 2147483647 w 155"/>
                  <a:gd name="T17" fmla="*/ 2147483647 h 2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55" h="27">
                    <a:moveTo>
                      <a:pt x="155" y="20"/>
                    </a:moveTo>
                    <a:cubicBezTo>
                      <a:pt x="155" y="24"/>
                      <a:pt x="153" y="27"/>
                      <a:pt x="150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2" y="27"/>
                      <a:pt x="0" y="24"/>
                      <a:pt x="0" y="2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3" y="0"/>
                      <a:pt x="155" y="3"/>
                      <a:pt x="155" y="7"/>
                    </a:cubicBezTo>
                    <a:lnTo>
                      <a:pt x="155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34" name="Freeform 102"/>
              <p:cNvSpPr>
                <a:spLocks/>
              </p:cNvSpPr>
              <p:nvPr/>
            </p:nvSpPr>
            <p:spPr bwMode="auto">
              <a:xfrm>
                <a:off x="3860800" y="-1508125"/>
                <a:ext cx="581025" cy="96838"/>
              </a:xfrm>
              <a:custGeom>
                <a:avLst/>
                <a:gdLst>
                  <a:gd name="T0" fmla="*/ 2147483647 w 155"/>
                  <a:gd name="T1" fmla="*/ 2147483647 h 26"/>
                  <a:gd name="T2" fmla="*/ 2147483647 w 155"/>
                  <a:gd name="T3" fmla="*/ 2147483647 h 26"/>
                  <a:gd name="T4" fmla="*/ 2147483647 w 155"/>
                  <a:gd name="T5" fmla="*/ 2147483647 h 26"/>
                  <a:gd name="T6" fmla="*/ 0 w 155"/>
                  <a:gd name="T7" fmla="*/ 2147483647 h 26"/>
                  <a:gd name="T8" fmla="*/ 0 w 155"/>
                  <a:gd name="T9" fmla="*/ 2147483647 h 26"/>
                  <a:gd name="T10" fmla="*/ 2147483647 w 155"/>
                  <a:gd name="T11" fmla="*/ 0 h 26"/>
                  <a:gd name="T12" fmla="*/ 2147483647 w 155"/>
                  <a:gd name="T13" fmla="*/ 0 h 26"/>
                  <a:gd name="T14" fmla="*/ 2147483647 w 155"/>
                  <a:gd name="T15" fmla="*/ 2147483647 h 26"/>
                  <a:gd name="T16" fmla="*/ 2147483647 w 155"/>
                  <a:gd name="T17" fmla="*/ 2147483647 h 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55" h="26">
                    <a:moveTo>
                      <a:pt x="155" y="20"/>
                    </a:moveTo>
                    <a:cubicBezTo>
                      <a:pt x="155" y="23"/>
                      <a:pt x="153" y="26"/>
                      <a:pt x="150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2" y="26"/>
                      <a:pt x="0" y="23"/>
                      <a:pt x="0" y="2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3" y="0"/>
                      <a:pt x="155" y="3"/>
                      <a:pt x="155" y="6"/>
                    </a:cubicBezTo>
                    <a:lnTo>
                      <a:pt x="155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35" name="Freeform 103"/>
              <p:cNvSpPr>
                <a:spLocks/>
              </p:cNvSpPr>
              <p:nvPr/>
            </p:nvSpPr>
            <p:spPr bwMode="auto">
              <a:xfrm>
                <a:off x="3860800" y="-1370013"/>
                <a:ext cx="581025" cy="96838"/>
              </a:xfrm>
              <a:custGeom>
                <a:avLst/>
                <a:gdLst>
                  <a:gd name="T0" fmla="*/ 2147483647 w 155"/>
                  <a:gd name="T1" fmla="*/ 2147483647 h 26"/>
                  <a:gd name="T2" fmla="*/ 2147483647 w 155"/>
                  <a:gd name="T3" fmla="*/ 2147483647 h 26"/>
                  <a:gd name="T4" fmla="*/ 2147483647 w 155"/>
                  <a:gd name="T5" fmla="*/ 2147483647 h 26"/>
                  <a:gd name="T6" fmla="*/ 0 w 155"/>
                  <a:gd name="T7" fmla="*/ 2147483647 h 26"/>
                  <a:gd name="T8" fmla="*/ 0 w 155"/>
                  <a:gd name="T9" fmla="*/ 2147483647 h 26"/>
                  <a:gd name="T10" fmla="*/ 2147483647 w 155"/>
                  <a:gd name="T11" fmla="*/ 0 h 26"/>
                  <a:gd name="T12" fmla="*/ 2147483647 w 155"/>
                  <a:gd name="T13" fmla="*/ 0 h 26"/>
                  <a:gd name="T14" fmla="*/ 2147483647 w 155"/>
                  <a:gd name="T15" fmla="*/ 2147483647 h 26"/>
                  <a:gd name="T16" fmla="*/ 2147483647 w 155"/>
                  <a:gd name="T17" fmla="*/ 2147483647 h 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55" h="26">
                    <a:moveTo>
                      <a:pt x="155" y="20"/>
                    </a:moveTo>
                    <a:cubicBezTo>
                      <a:pt x="155" y="23"/>
                      <a:pt x="153" y="26"/>
                      <a:pt x="150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2" y="26"/>
                      <a:pt x="0" y="23"/>
                      <a:pt x="0" y="2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3" y="0"/>
                      <a:pt x="155" y="2"/>
                      <a:pt x="155" y="6"/>
                    </a:cubicBezTo>
                    <a:lnTo>
                      <a:pt x="155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36" name="Freeform 104"/>
              <p:cNvSpPr>
                <a:spLocks/>
              </p:cNvSpPr>
              <p:nvPr/>
            </p:nvSpPr>
            <p:spPr bwMode="auto">
              <a:xfrm>
                <a:off x="3351213" y="-2085975"/>
                <a:ext cx="187325" cy="198438"/>
              </a:xfrm>
              <a:custGeom>
                <a:avLst/>
                <a:gdLst>
                  <a:gd name="T0" fmla="*/ 2147483647 w 118"/>
                  <a:gd name="T1" fmla="*/ 2147483647 h 125"/>
                  <a:gd name="T2" fmla="*/ 0 w 118"/>
                  <a:gd name="T3" fmla="*/ 2147483647 h 125"/>
                  <a:gd name="T4" fmla="*/ 2147483647 w 118"/>
                  <a:gd name="T5" fmla="*/ 0 h 125"/>
                  <a:gd name="T6" fmla="*/ 2147483647 w 118"/>
                  <a:gd name="T7" fmla="*/ 2147483647 h 125"/>
                  <a:gd name="T8" fmla="*/ 2147483647 w 118"/>
                  <a:gd name="T9" fmla="*/ 2147483647 h 1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125">
                    <a:moveTo>
                      <a:pt x="11" y="125"/>
                    </a:moveTo>
                    <a:lnTo>
                      <a:pt x="0" y="116"/>
                    </a:lnTo>
                    <a:lnTo>
                      <a:pt x="108" y="0"/>
                    </a:lnTo>
                    <a:lnTo>
                      <a:pt x="118" y="12"/>
                    </a:lnTo>
                    <a:lnTo>
                      <a:pt x="11" y="1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37" name="Freeform 105"/>
              <p:cNvSpPr>
                <a:spLocks/>
              </p:cNvSpPr>
              <p:nvPr/>
            </p:nvSpPr>
            <p:spPr bwMode="auto">
              <a:xfrm>
                <a:off x="3481388" y="-2259013"/>
                <a:ext cx="112713" cy="225425"/>
              </a:xfrm>
              <a:custGeom>
                <a:avLst/>
                <a:gdLst>
                  <a:gd name="T0" fmla="*/ 2147483647 w 30"/>
                  <a:gd name="T1" fmla="*/ 0 h 60"/>
                  <a:gd name="T2" fmla="*/ 2147483647 w 30"/>
                  <a:gd name="T3" fmla="*/ 2147483647 h 60"/>
                  <a:gd name="T4" fmla="*/ 2147483647 w 30"/>
                  <a:gd name="T5" fmla="*/ 2147483647 h 60"/>
                  <a:gd name="T6" fmla="*/ 2147483647 w 30"/>
                  <a:gd name="T7" fmla="*/ 2147483647 h 60"/>
                  <a:gd name="T8" fmla="*/ 2147483647 w 30"/>
                  <a:gd name="T9" fmla="*/ 2147483647 h 60"/>
                  <a:gd name="T10" fmla="*/ 2147483647 w 30"/>
                  <a:gd name="T11" fmla="*/ 0 h 60"/>
                  <a:gd name="T12" fmla="*/ 2147483647 w 30"/>
                  <a:gd name="T13" fmla="*/ 0 h 60"/>
                  <a:gd name="T14" fmla="*/ 2147483647 w 30"/>
                  <a:gd name="T15" fmla="*/ 2147483647 h 60"/>
                  <a:gd name="T16" fmla="*/ 2147483647 w 30"/>
                  <a:gd name="T17" fmla="*/ 2147483647 h 60"/>
                  <a:gd name="T18" fmla="*/ 2147483647 w 30"/>
                  <a:gd name="T19" fmla="*/ 2147483647 h 60"/>
                  <a:gd name="T20" fmla="*/ 0 w 30"/>
                  <a:gd name="T21" fmla="*/ 2147483647 h 60"/>
                  <a:gd name="T22" fmla="*/ 0 w 30"/>
                  <a:gd name="T23" fmla="*/ 2147483647 h 60"/>
                  <a:gd name="T24" fmla="*/ 2147483647 w 30"/>
                  <a:gd name="T25" fmla="*/ 2147483647 h 60"/>
                  <a:gd name="T26" fmla="*/ 2147483647 w 30"/>
                  <a:gd name="T27" fmla="*/ 2147483647 h 60"/>
                  <a:gd name="T28" fmla="*/ 2147483647 w 30"/>
                  <a:gd name="T29" fmla="*/ 2147483647 h 60"/>
                  <a:gd name="T30" fmla="*/ 2147483647 w 30"/>
                  <a:gd name="T31" fmla="*/ 2147483647 h 60"/>
                  <a:gd name="T32" fmla="*/ 2147483647 w 30"/>
                  <a:gd name="T33" fmla="*/ 2147483647 h 60"/>
                  <a:gd name="T34" fmla="*/ 2147483647 w 30"/>
                  <a:gd name="T35" fmla="*/ 2147483647 h 60"/>
                  <a:gd name="T36" fmla="*/ 2147483647 w 30"/>
                  <a:gd name="T37" fmla="*/ 2147483647 h 60"/>
                  <a:gd name="T38" fmla="*/ 2147483647 w 30"/>
                  <a:gd name="T39" fmla="*/ 2147483647 h 60"/>
                  <a:gd name="T40" fmla="*/ 2147483647 w 30"/>
                  <a:gd name="T41" fmla="*/ 2147483647 h 60"/>
                  <a:gd name="T42" fmla="*/ 2147483647 w 30"/>
                  <a:gd name="T43" fmla="*/ 2147483647 h 60"/>
                  <a:gd name="T44" fmla="*/ 2147483647 w 30"/>
                  <a:gd name="T45" fmla="*/ 2147483647 h 60"/>
                  <a:gd name="T46" fmla="*/ 2147483647 w 30"/>
                  <a:gd name="T47" fmla="*/ 2147483647 h 60"/>
                  <a:gd name="T48" fmla="*/ 2147483647 w 30"/>
                  <a:gd name="T49" fmla="*/ 2147483647 h 60"/>
                  <a:gd name="T50" fmla="*/ 2147483647 w 30"/>
                  <a:gd name="T51" fmla="*/ 2147483647 h 60"/>
                  <a:gd name="T52" fmla="*/ 2147483647 w 30"/>
                  <a:gd name="T53" fmla="*/ 2147483647 h 60"/>
                  <a:gd name="T54" fmla="*/ 2147483647 w 30"/>
                  <a:gd name="T55" fmla="*/ 2147483647 h 60"/>
                  <a:gd name="T56" fmla="*/ 2147483647 w 30"/>
                  <a:gd name="T57" fmla="*/ 2147483647 h 60"/>
                  <a:gd name="T58" fmla="*/ 2147483647 w 30"/>
                  <a:gd name="T59" fmla="*/ 2147483647 h 60"/>
                  <a:gd name="T60" fmla="*/ 2147483647 w 30"/>
                  <a:gd name="T61" fmla="*/ 2147483647 h 60"/>
                  <a:gd name="T62" fmla="*/ 2147483647 w 30"/>
                  <a:gd name="T63" fmla="*/ 2147483647 h 60"/>
                  <a:gd name="T64" fmla="*/ 2147483647 w 30"/>
                  <a:gd name="T65" fmla="*/ 2147483647 h 60"/>
                  <a:gd name="T66" fmla="*/ 2147483647 w 30"/>
                  <a:gd name="T67" fmla="*/ 2147483647 h 60"/>
                  <a:gd name="T68" fmla="*/ 2147483647 w 30"/>
                  <a:gd name="T69" fmla="*/ 2147483647 h 60"/>
                  <a:gd name="T70" fmla="*/ 2147483647 w 30"/>
                  <a:gd name="T71" fmla="*/ 2147483647 h 60"/>
                  <a:gd name="T72" fmla="*/ 2147483647 w 30"/>
                  <a:gd name="T73" fmla="*/ 2147483647 h 60"/>
                  <a:gd name="T74" fmla="*/ 2147483647 w 30"/>
                  <a:gd name="T75" fmla="*/ 2147483647 h 60"/>
                  <a:gd name="T76" fmla="*/ 2147483647 w 30"/>
                  <a:gd name="T77" fmla="*/ 2147483647 h 60"/>
                  <a:gd name="T78" fmla="*/ 2147483647 w 30"/>
                  <a:gd name="T79" fmla="*/ 0 h 60"/>
                  <a:gd name="T80" fmla="*/ 2147483647 w 30"/>
                  <a:gd name="T81" fmla="*/ 0 h 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30" h="60">
                    <a:moveTo>
                      <a:pt x="21" y="0"/>
                    </a:moveTo>
                    <a:cubicBezTo>
                      <a:pt x="19" y="0"/>
                      <a:pt x="17" y="2"/>
                      <a:pt x="17" y="5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6" y="6"/>
                      <a:pt x="14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2"/>
                      <a:pt x="11" y="0"/>
                      <a:pt x="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2"/>
                      <a:pt x="4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7"/>
                      <a:pt x="0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7"/>
                      <a:pt x="2" y="18"/>
                    </a:cubicBezTo>
                    <a:cubicBezTo>
                      <a:pt x="2" y="18"/>
                      <a:pt x="10" y="26"/>
                      <a:pt x="11" y="27"/>
                    </a:cubicBezTo>
                    <a:cubicBezTo>
                      <a:pt x="11" y="28"/>
                      <a:pt x="11" y="30"/>
                      <a:pt x="11" y="30"/>
                    </a:cubicBezTo>
                    <a:cubicBezTo>
                      <a:pt x="11" y="30"/>
                      <a:pt x="10" y="31"/>
                      <a:pt x="10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36"/>
                      <a:pt x="1" y="40"/>
                      <a:pt x="1" y="46"/>
                    </a:cubicBezTo>
                    <a:cubicBezTo>
                      <a:pt x="1" y="48"/>
                      <a:pt x="2" y="50"/>
                      <a:pt x="3" y="53"/>
                    </a:cubicBezTo>
                    <a:cubicBezTo>
                      <a:pt x="5" y="57"/>
                      <a:pt x="7" y="59"/>
                      <a:pt x="10" y="60"/>
                    </a:cubicBezTo>
                    <a:cubicBezTo>
                      <a:pt x="13" y="60"/>
                      <a:pt x="16" y="59"/>
                      <a:pt x="19" y="57"/>
                    </a:cubicBezTo>
                    <a:cubicBezTo>
                      <a:pt x="24" y="54"/>
                      <a:pt x="25" y="48"/>
                      <a:pt x="26" y="43"/>
                    </a:cubicBezTo>
                    <a:cubicBezTo>
                      <a:pt x="26" y="42"/>
                      <a:pt x="26" y="40"/>
                      <a:pt x="27" y="39"/>
                    </a:cubicBezTo>
                    <a:cubicBezTo>
                      <a:pt x="27" y="38"/>
                      <a:pt x="27" y="36"/>
                      <a:pt x="27" y="35"/>
                    </a:cubicBezTo>
                    <a:cubicBezTo>
                      <a:pt x="26" y="34"/>
                      <a:pt x="25" y="35"/>
                      <a:pt x="24" y="35"/>
                    </a:cubicBezTo>
                    <a:cubicBezTo>
                      <a:pt x="21" y="35"/>
                      <a:pt x="20" y="39"/>
                      <a:pt x="19" y="42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7" y="45"/>
                      <a:pt x="16" y="46"/>
                      <a:pt x="15" y="46"/>
                    </a:cubicBezTo>
                    <a:cubicBezTo>
                      <a:pt x="14" y="46"/>
                      <a:pt x="14" y="46"/>
                      <a:pt x="13" y="45"/>
                    </a:cubicBezTo>
                    <a:cubicBezTo>
                      <a:pt x="12" y="44"/>
                      <a:pt x="12" y="43"/>
                      <a:pt x="12" y="43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3" y="40"/>
                      <a:pt x="14" y="39"/>
                      <a:pt x="15" y="38"/>
                    </a:cubicBezTo>
                    <a:cubicBezTo>
                      <a:pt x="18" y="37"/>
                      <a:pt x="19" y="31"/>
                      <a:pt x="19" y="27"/>
                    </a:cubicBezTo>
                    <a:cubicBezTo>
                      <a:pt x="20" y="26"/>
                      <a:pt x="28" y="18"/>
                      <a:pt x="28" y="18"/>
                    </a:cubicBezTo>
                    <a:cubicBezTo>
                      <a:pt x="29" y="17"/>
                      <a:pt x="30" y="14"/>
                      <a:pt x="30" y="13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7"/>
                      <a:pt x="28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2"/>
                      <a:pt x="24" y="0"/>
                      <a:pt x="23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38" name="Freeform 106"/>
              <p:cNvSpPr>
                <a:spLocks/>
              </p:cNvSpPr>
              <p:nvPr/>
            </p:nvSpPr>
            <p:spPr bwMode="auto">
              <a:xfrm>
                <a:off x="3541713" y="-2097088"/>
                <a:ext cx="30163" cy="36513"/>
              </a:xfrm>
              <a:custGeom>
                <a:avLst/>
                <a:gdLst>
                  <a:gd name="T0" fmla="*/ 2147483647 w 8"/>
                  <a:gd name="T1" fmla="*/ 2147483647 h 10"/>
                  <a:gd name="T2" fmla="*/ 2147483647 w 8"/>
                  <a:gd name="T3" fmla="*/ 2147483647 h 10"/>
                  <a:gd name="T4" fmla="*/ 2147483647 w 8"/>
                  <a:gd name="T5" fmla="*/ 0 h 10"/>
                  <a:gd name="T6" fmla="*/ 2147483647 w 8"/>
                  <a:gd name="T7" fmla="*/ 2147483647 h 10"/>
                  <a:gd name="T8" fmla="*/ 0 w 8"/>
                  <a:gd name="T9" fmla="*/ 2147483647 h 10"/>
                  <a:gd name="T10" fmla="*/ 2147483647 w 8"/>
                  <a:gd name="T11" fmla="*/ 2147483647 h 10"/>
                  <a:gd name="T12" fmla="*/ 2147483647 w 8"/>
                  <a:gd name="T13" fmla="*/ 2147483647 h 10"/>
                  <a:gd name="T14" fmla="*/ 2147483647 w 8"/>
                  <a:gd name="T15" fmla="*/ 2147483647 h 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8" y="4"/>
                    </a:moveTo>
                    <a:cubicBezTo>
                      <a:pt x="7" y="3"/>
                      <a:pt x="6" y="2"/>
                      <a:pt x="6" y="2"/>
                    </a:cubicBezTo>
                    <a:cubicBezTo>
                      <a:pt x="5" y="1"/>
                      <a:pt x="4" y="1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3"/>
                      <a:pt x="1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8"/>
                      <a:pt x="7" y="6"/>
                      <a:pt x="8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39" name="Freeform 107"/>
              <p:cNvSpPr>
                <a:spLocks/>
              </p:cNvSpPr>
              <p:nvPr/>
            </p:nvSpPr>
            <p:spPr bwMode="auto">
              <a:xfrm>
                <a:off x="3533775" y="-2097088"/>
                <a:ext cx="188913" cy="212725"/>
              </a:xfrm>
              <a:custGeom>
                <a:avLst/>
                <a:gdLst>
                  <a:gd name="T0" fmla="*/ 2147483647 w 50"/>
                  <a:gd name="T1" fmla="*/ 2147483647 h 57"/>
                  <a:gd name="T2" fmla="*/ 0 w 50"/>
                  <a:gd name="T3" fmla="*/ 2147483647 h 57"/>
                  <a:gd name="T4" fmla="*/ 2147483647 w 50"/>
                  <a:gd name="T5" fmla="*/ 2147483647 h 57"/>
                  <a:gd name="T6" fmla="*/ 2147483647 w 50"/>
                  <a:gd name="T7" fmla="*/ 2147483647 h 57"/>
                  <a:gd name="T8" fmla="*/ 2147483647 w 50"/>
                  <a:gd name="T9" fmla="*/ 2147483647 h 57"/>
                  <a:gd name="T10" fmla="*/ 2147483647 w 50"/>
                  <a:gd name="T11" fmla="*/ 2147483647 h 57"/>
                  <a:gd name="T12" fmla="*/ 2147483647 w 50"/>
                  <a:gd name="T13" fmla="*/ 2147483647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0" h="57">
                    <a:moveTo>
                      <a:pt x="2" y="6"/>
                    </a:moveTo>
                    <a:cubicBezTo>
                      <a:pt x="2" y="6"/>
                      <a:pt x="1" y="4"/>
                      <a:pt x="0" y="3"/>
                    </a:cubicBezTo>
                    <a:cubicBezTo>
                      <a:pt x="0" y="2"/>
                      <a:pt x="2" y="0"/>
                      <a:pt x="3" y="1"/>
                    </a:cubicBezTo>
                    <a:cubicBezTo>
                      <a:pt x="5" y="1"/>
                      <a:pt x="6" y="1"/>
                      <a:pt x="7" y="2"/>
                    </a:cubicBezTo>
                    <a:cubicBezTo>
                      <a:pt x="9" y="4"/>
                      <a:pt x="50" y="52"/>
                      <a:pt x="50" y="52"/>
                    </a:cubicBezTo>
                    <a:cubicBezTo>
                      <a:pt x="46" y="57"/>
                      <a:pt x="46" y="57"/>
                      <a:pt x="46" y="57"/>
                    </a:cubicBez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40" name="Freeform 108"/>
              <p:cNvSpPr>
                <a:spLocks/>
              </p:cNvSpPr>
              <p:nvPr/>
            </p:nvSpPr>
            <p:spPr bwMode="auto">
              <a:xfrm>
                <a:off x="4576763" y="-2952750"/>
                <a:ext cx="292100" cy="363538"/>
              </a:xfrm>
              <a:custGeom>
                <a:avLst/>
                <a:gdLst>
                  <a:gd name="T0" fmla="*/ 2147483647 w 78"/>
                  <a:gd name="T1" fmla="*/ 2147483647 h 97"/>
                  <a:gd name="T2" fmla="*/ 2147483647 w 78"/>
                  <a:gd name="T3" fmla="*/ 2147483647 h 97"/>
                  <a:gd name="T4" fmla="*/ 2147483647 w 78"/>
                  <a:gd name="T5" fmla="*/ 2147483647 h 97"/>
                  <a:gd name="T6" fmla="*/ 0 w 78"/>
                  <a:gd name="T7" fmla="*/ 2147483647 h 97"/>
                  <a:gd name="T8" fmla="*/ 0 w 78"/>
                  <a:gd name="T9" fmla="*/ 2147483647 h 97"/>
                  <a:gd name="T10" fmla="*/ 2147483647 w 78"/>
                  <a:gd name="T11" fmla="*/ 0 h 97"/>
                  <a:gd name="T12" fmla="*/ 2147483647 w 78"/>
                  <a:gd name="T13" fmla="*/ 0 h 97"/>
                  <a:gd name="T14" fmla="*/ 2147483647 w 78"/>
                  <a:gd name="T15" fmla="*/ 2147483647 h 97"/>
                  <a:gd name="T16" fmla="*/ 2147483647 w 78"/>
                  <a:gd name="T17" fmla="*/ 2147483647 h 9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8" h="97">
                    <a:moveTo>
                      <a:pt x="78" y="87"/>
                    </a:moveTo>
                    <a:cubicBezTo>
                      <a:pt x="78" y="93"/>
                      <a:pt x="73" y="97"/>
                      <a:pt x="68" y="97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4" y="97"/>
                      <a:pt x="0" y="93"/>
                      <a:pt x="0" y="87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3" y="0"/>
                      <a:pt x="78" y="4"/>
                      <a:pt x="78" y="10"/>
                    </a:cubicBezTo>
                    <a:lnTo>
                      <a:pt x="78" y="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41" name="Rectangle 109"/>
              <p:cNvSpPr>
                <a:spLocks noChangeArrowheads="1"/>
              </p:cNvSpPr>
              <p:nvPr/>
            </p:nvSpPr>
            <p:spPr bwMode="auto">
              <a:xfrm>
                <a:off x="3340100" y="-1920875"/>
                <a:ext cx="396875" cy="1158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42" name="Freeform 110"/>
              <p:cNvSpPr>
                <a:spLocks/>
              </p:cNvSpPr>
              <p:nvPr/>
            </p:nvSpPr>
            <p:spPr bwMode="auto">
              <a:xfrm>
                <a:off x="3340100" y="-1920875"/>
                <a:ext cx="369888" cy="115888"/>
              </a:xfrm>
              <a:custGeom>
                <a:avLst/>
                <a:gdLst>
                  <a:gd name="T0" fmla="*/ 0 w 99"/>
                  <a:gd name="T1" fmla="*/ 0 h 31"/>
                  <a:gd name="T2" fmla="*/ 0 w 99"/>
                  <a:gd name="T3" fmla="*/ 2147483647 h 31"/>
                  <a:gd name="T4" fmla="*/ 2147483647 w 99"/>
                  <a:gd name="T5" fmla="*/ 2147483647 h 31"/>
                  <a:gd name="T6" fmla="*/ 2147483647 w 99"/>
                  <a:gd name="T7" fmla="*/ 0 h 31"/>
                  <a:gd name="T8" fmla="*/ 0 w 9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" h="31">
                    <a:moveTo>
                      <a:pt x="0" y="0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25" y="10"/>
                      <a:pt x="79" y="3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98" name="组合 697"/>
          <p:cNvGrpSpPr>
            <a:grpSpLocks/>
          </p:cNvGrpSpPr>
          <p:nvPr/>
        </p:nvGrpSpPr>
        <p:grpSpPr bwMode="auto">
          <a:xfrm>
            <a:off x="11180233" y="5596467"/>
            <a:ext cx="289984" cy="287867"/>
            <a:chOff x="9931400" y="-3467100"/>
            <a:chExt cx="2576513" cy="2576513"/>
          </a:xfrm>
        </p:grpSpPr>
        <p:sp>
          <p:nvSpPr>
            <p:cNvPr id="699" name="Freeform 111"/>
            <p:cNvSpPr>
              <a:spLocks/>
            </p:cNvSpPr>
            <p:nvPr/>
          </p:nvSpPr>
          <p:spPr bwMode="auto">
            <a:xfrm>
              <a:off x="9931400" y="-3467100"/>
              <a:ext cx="2576513" cy="2576513"/>
            </a:xfrm>
            <a:custGeom>
              <a:avLst/>
              <a:gdLst>
                <a:gd name="T0" fmla="*/ 687 w 687"/>
                <a:gd name="T1" fmla="*/ 624 h 687"/>
                <a:gd name="T2" fmla="*/ 625 w 687"/>
                <a:gd name="T3" fmla="*/ 687 h 687"/>
                <a:gd name="T4" fmla="*/ 63 w 687"/>
                <a:gd name="T5" fmla="*/ 687 h 687"/>
                <a:gd name="T6" fmla="*/ 0 w 687"/>
                <a:gd name="T7" fmla="*/ 624 h 687"/>
                <a:gd name="T8" fmla="*/ 0 w 687"/>
                <a:gd name="T9" fmla="*/ 62 h 687"/>
                <a:gd name="T10" fmla="*/ 63 w 687"/>
                <a:gd name="T11" fmla="*/ 0 h 687"/>
                <a:gd name="T12" fmla="*/ 625 w 687"/>
                <a:gd name="T13" fmla="*/ 0 h 687"/>
                <a:gd name="T14" fmla="*/ 687 w 687"/>
                <a:gd name="T15" fmla="*/ 62 h 687"/>
                <a:gd name="T16" fmla="*/ 687 w 687"/>
                <a:gd name="T17" fmla="*/ 624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7">
                  <a:moveTo>
                    <a:pt x="687" y="624"/>
                  </a:moveTo>
                  <a:cubicBezTo>
                    <a:pt x="687" y="659"/>
                    <a:pt x="659" y="687"/>
                    <a:pt x="625" y="687"/>
                  </a:cubicBezTo>
                  <a:cubicBezTo>
                    <a:pt x="63" y="687"/>
                    <a:pt x="63" y="687"/>
                    <a:pt x="63" y="687"/>
                  </a:cubicBezTo>
                  <a:cubicBezTo>
                    <a:pt x="28" y="687"/>
                    <a:pt x="0" y="659"/>
                    <a:pt x="0" y="62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659" y="0"/>
                    <a:pt x="687" y="28"/>
                    <a:pt x="687" y="62"/>
                  </a:cubicBezTo>
                  <a:lnTo>
                    <a:pt x="687" y="62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0" name="Freeform 112"/>
            <p:cNvSpPr>
              <a:spLocks/>
            </p:cNvSpPr>
            <p:nvPr/>
          </p:nvSpPr>
          <p:spPr bwMode="auto">
            <a:xfrm>
              <a:off x="10796505" y="-2993470"/>
              <a:ext cx="1711408" cy="2102883"/>
            </a:xfrm>
            <a:custGeom>
              <a:avLst/>
              <a:gdLst>
                <a:gd name="T0" fmla="*/ 151 w 457"/>
                <a:gd name="T1" fmla="*/ 0 h 560"/>
                <a:gd name="T2" fmla="*/ 99 w 457"/>
                <a:gd name="T3" fmla="*/ 51 h 560"/>
                <a:gd name="T4" fmla="*/ 49 w 457"/>
                <a:gd name="T5" fmla="*/ 1 h 560"/>
                <a:gd name="T6" fmla="*/ 51 w 457"/>
                <a:gd name="T7" fmla="*/ 36 h 560"/>
                <a:gd name="T8" fmla="*/ 21 w 457"/>
                <a:gd name="T9" fmla="*/ 93 h 560"/>
                <a:gd name="T10" fmla="*/ 51 w 457"/>
                <a:gd name="T11" fmla="*/ 122 h 560"/>
                <a:gd name="T12" fmla="*/ 27 w 457"/>
                <a:gd name="T13" fmla="*/ 146 h 560"/>
                <a:gd name="T14" fmla="*/ 50 w 457"/>
                <a:gd name="T15" fmla="*/ 170 h 560"/>
                <a:gd name="T16" fmla="*/ 16 w 457"/>
                <a:gd name="T17" fmla="*/ 259 h 560"/>
                <a:gd name="T18" fmla="*/ 0 w 457"/>
                <a:gd name="T19" fmla="*/ 417 h 560"/>
                <a:gd name="T20" fmla="*/ 143 w 457"/>
                <a:gd name="T21" fmla="*/ 560 h 560"/>
                <a:gd name="T22" fmla="*/ 395 w 457"/>
                <a:gd name="T23" fmla="*/ 560 h 560"/>
                <a:gd name="T24" fmla="*/ 457 w 457"/>
                <a:gd name="T25" fmla="*/ 497 h 560"/>
                <a:gd name="T26" fmla="*/ 457 w 457"/>
                <a:gd name="T27" fmla="*/ 307 h 560"/>
                <a:gd name="T28" fmla="*/ 151 w 457"/>
                <a:gd name="T2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7" h="560">
                  <a:moveTo>
                    <a:pt x="151" y="0"/>
                  </a:moveTo>
                  <a:cubicBezTo>
                    <a:pt x="99" y="51"/>
                    <a:pt x="99" y="51"/>
                    <a:pt x="99" y="5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50" y="170"/>
                    <a:pt x="50" y="170"/>
                    <a:pt x="50" y="170"/>
                  </a:cubicBezTo>
                  <a:cubicBezTo>
                    <a:pt x="16" y="259"/>
                    <a:pt x="16" y="259"/>
                    <a:pt x="16" y="259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143" y="560"/>
                    <a:pt x="143" y="560"/>
                    <a:pt x="143" y="560"/>
                  </a:cubicBezTo>
                  <a:cubicBezTo>
                    <a:pt x="395" y="560"/>
                    <a:pt x="395" y="560"/>
                    <a:pt x="395" y="560"/>
                  </a:cubicBezTo>
                  <a:cubicBezTo>
                    <a:pt x="429" y="560"/>
                    <a:pt x="457" y="532"/>
                    <a:pt x="457" y="497"/>
                  </a:cubicBezTo>
                  <a:cubicBezTo>
                    <a:pt x="457" y="307"/>
                    <a:pt x="457" y="307"/>
                    <a:pt x="457" y="307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3115" name="组合 700"/>
            <p:cNvGrpSpPr>
              <a:grpSpLocks/>
            </p:cNvGrpSpPr>
            <p:nvPr/>
          </p:nvGrpSpPr>
          <p:grpSpPr bwMode="auto">
            <a:xfrm>
              <a:off x="10787063" y="-3241675"/>
              <a:ext cx="1173163" cy="1833563"/>
              <a:chOff x="10787063" y="-3241675"/>
              <a:chExt cx="1173163" cy="1833563"/>
            </a:xfrm>
          </p:grpSpPr>
          <p:sp>
            <p:nvSpPr>
              <p:cNvPr id="3116" name="Freeform 113"/>
              <p:cNvSpPr>
                <a:spLocks/>
              </p:cNvSpPr>
              <p:nvPr/>
            </p:nvSpPr>
            <p:spPr bwMode="auto">
              <a:xfrm>
                <a:off x="11180763" y="-2562225"/>
                <a:ext cx="127000" cy="123825"/>
              </a:xfrm>
              <a:custGeom>
                <a:avLst/>
                <a:gdLst>
                  <a:gd name="T0" fmla="*/ 2147483647 w 80"/>
                  <a:gd name="T1" fmla="*/ 2147483647 h 78"/>
                  <a:gd name="T2" fmla="*/ 2147483647 w 80"/>
                  <a:gd name="T3" fmla="*/ 2147483647 h 78"/>
                  <a:gd name="T4" fmla="*/ 2147483647 w 80"/>
                  <a:gd name="T5" fmla="*/ 0 h 78"/>
                  <a:gd name="T6" fmla="*/ 2147483647 w 80"/>
                  <a:gd name="T7" fmla="*/ 0 h 78"/>
                  <a:gd name="T8" fmla="*/ 0 w 80"/>
                  <a:gd name="T9" fmla="*/ 2147483647 h 78"/>
                  <a:gd name="T10" fmla="*/ 2147483647 w 80"/>
                  <a:gd name="T11" fmla="*/ 2147483647 h 78"/>
                  <a:gd name="T12" fmla="*/ 2147483647 w 80"/>
                  <a:gd name="T13" fmla="*/ 2147483647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0" h="78">
                    <a:moveTo>
                      <a:pt x="80" y="78"/>
                    </a:moveTo>
                    <a:lnTo>
                      <a:pt x="80" y="78"/>
                    </a:lnTo>
                    <a:lnTo>
                      <a:pt x="71" y="0"/>
                    </a:lnTo>
                    <a:lnTo>
                      <a:pt x="9" y="0"/>
                    </a:lnTo>
                    <a:lnTo>
                      <a:pt x="0" y="78"/>
                    </a:lnTo>
                    <a:lnTo>
                      <a:pt x="80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17" name="Freeform 114"/>
              <p:cNvSpPr>
                <a:spLocks/>
              </p:cNvSpPr>
              <p:nvPr/>
            </p:nvSpPr>
            <p:spPr bwMode="auto">
              <a:xfrm>
                <a:off x="11095038" y="-2390775"/>
                <a:ext cx="303213" cy="712788"/>
              </a:xfrm>
              <a:custGeom>
                <a:avLst/>
                <a:gdLst>
                  <a:gd name="T0" fmla="*/ 2147483647 w 191"/>
                  <a:gd name="T1" fmla="*/ 0 h 449"/>
                  <a:gd name="T2" fmla="*/ 2147483647 w 191"/>
                  <a:gd name="T3" fmla="*/ 2147483647 h 449"/>
                  <a:gd name="T4" fmla="*/ 2147483647 w 191"/>
                  <a:gd name="T5" fmla="*/ 2147483647 h 449"/>
                  <a:gd name="T6" fmla="*/ 0 w 191"/>
                  <a:gd name="T7" fmla="*/ 2147483647 h 449"/>
                  <a:gd name="T8" fmla="*/ 2147483647 w 191"/>
                  <a:gd name="T9" fmla="*/ 2147483647 h 449"/>
                  <a:gd name="T10" fmla="*/ 2147483647 w 191"/>
                  <a:gd name="T11" fmla="*/ 0 h 449"/>
                  <a:gd name="T12" fmla="*/ 2147483647 w 191"/>
                  <a:gd name="T13" fmla="*/ 0 h 44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91" h="449">
                    <a:moveTo>
                      <a:pt x="137" y="0"/>
                    </a:moveTo>
                    <a:lnTo>
                      <a:pt x="137" y="3"/>
                    </a:lnTo>
                    <a:lnTo>
                      <a:pt x="52" y="3"/>
                    </a:lnTo>
                    <a:lnTo>
                      <a:pt x="0" y="449"/>
                    </a:lnTo>
                    <a:lnTo>
                      <a:pt x="191" y="449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18" name="Freeform 115"/>
              <p:cNvSpPr>
                <a:spLocks/>
              </p:cNvSpPr>
              <p:nvPr/>
            </p:nvSpPr>
            <p:spPr bwMode="auto">
              <a:xfrm>
                <a:off x="10880725" y="-2562225"/>
                <a:ext cx="123825" cy="123825"/>
              </a:xfrm>
              <a:custGeom>
                <a:avLst/>
                <a:gdLst>
                  <a:gd name="T0" fmla="*/ 0 w 78"/>
                  <a:gd name="T1" fmla="*/ 2147483647 h 78"/>
                  <a:gd name="T2" fmla="*/ 0 w 78"/>
                  <a:gd name="T3" fmla="*/ 2147483647 h 78"/>
                  <a:gd name="T4" fmla="*/ 2147483647 w 78"/>
                  <a:gd name="T5" fmla="*/ 2147483647 h 78"/>
                  <a:gd name="T6" fmla="*/ 2147483647 w 78"/>
                  <a:gd name="T7" fmla="*/ 0 h 78"/>
                  <a:gd name="T8" fmla="*/ 2147483647 w 78"/>
                  <a:gd name="T9" fmla="*/ 0 h 78"/>
                  <a:gd name="T10" fmla="*/ 0 w 78"/>
                  <a:gd name="T11" fmla="*/ 2147483647 h 78"/>
                  <a:gd name="T12" fmla="*/ 0 w 78"/>
                  <a:gd name="T13" fmla="*/ 2147483647 h 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8" h="78">
                    <a:moveTo>
                      <a:pt x="0" y="78"/>
                    </a:moveTo>
                    <a:lnTo>
                      <a:pt x="0" y="78"/>
                    </a:lnTo>
                    <a:lnTo>
                      <a:pt x="78" y="78"/>
                    </a:lnTo>
                    <a:lnTo>
                      <a:pt x="71" y="0"/>
                    </a:lnTo>
                    <a:lnTo>
                      <a:pt x="10" y="0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19" name="Freeform 116"/>
              <p:cNvSpPr>
                <a:spLocks/>
              </p:cNvSpPr>
              <p:nvPr/>
            </p:nvSpPr>
            <p:spPr bwMode="auto">
              <a:xfrm>
                <a:off x="10790238" y="-2386013"/>
                <a:ext cx="304800" cy="708025"/>
              </a:xfrm>
              <a:custGeom>
                <a:avLst/>
                <a:gdLst>
                  <a:gd name="T0" fmla="*/ 2147483647 w 192"/>
                  <a:gd name="T1" fmla="*/ 0 h 446"/>
                  <a:gd name="T2" fmla="*/ 2147483647 w 192"/>
                  <a:gd name="T3" fmla="*/ 0 h 446"/>
                  <a:gd name="T4" fmla="*/ 2147483647 w 192"/>
                  <a:gd name="T5" fmla="*/ 0 h 446"/>
                  <a:gd name="T6" fmla="*/ 2147483647 w 192"/>
                  <a:gd name="T7" fmla="*/ 0 h 446"/>
                  <a:gd name="T8" fmla="*/ 0 w 192"/>
                  <a:gd name="T9" fmla="*/ 2147483647 h 446"/>
                  <a:gd name="T10" fmla="*/ 2147483647 w 192"/>
                  <a:gd name="T11" fmla="*/ 2147483647 h 446"/>
                  <a:gd name="T12" fmla="*/ 2147483647 w 192"/>
                  <a:gd name="T13" fmla="*/ 0 h 44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92" h="446">
                    <a:moveTo>
                      <a:pt x="140" y="0"/>
                    </a:moveTo>
                    <a:lnTo>
                      <a:pt x="52" y="0"/>
                    </a:lnTo>
                    <a:lnTo>
                      <a:pt x="0" y="446"/>
                    </a:lnTo>
                    <a:lnTo>
                      <a:pt x="192" y="446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20" name="Freeform 117"/>
              <p:cNvSpPr>
                <a:spLocks/>
              </p:cNvSpPr>
              <p:nvPr/>
            </p:nvSpPr>
            <p:spPr bwMode="auto">
              <a:xfrm>
                <a:off x="11087100" y="-3241675"/>
                <a:ext cx="319088" cy="622300"/>
              </a:xfrm>
              <a:custGeom>
                <a:avLst/>
                <a:gdLst>
                  <a:gd name="T0" fmla="*/ 2147483647 w 85"/>
                  <a:gd name="T1" fmla="*/ 2147483647 h 166"/>
                  <a:gd name="T2" fmla="*/ 2147483647 w 85"/>
                  <a:gd name="T3" fmla="*/ 2147483647 h 166"/>
                  <a:gd name="T4" fmla="*/ 2147483647 w 85"/>
                  <a:gd name="T5" fmla="*/ 2147483647 h 166"/>
                  <a:gd name="T6" fmla="*/ 2147483647 w 85"/>
                  <a:gd name="T7" fmla="*/ 0 h 166"/>
                  <a:gd name="T8" fmla="*/ 2147483647 w 85"/>
                  <a:gd name="T9" fmla="*/ 2147483647 h 166"/>
                  <a:gd name="T10" fmla="*/ 2147483647 w 85"/>
                  <a:gd name="T11" fmla="*/ 2147483647 h 166"/>
                  <a:gd name="T12" fmla="*/ 2147483647 w 85"/>
                  <a:gd name="T13" fmla="*/ 2147483647 h 16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5" h="166">
                    <a:moveTo>
                      <a:pt x="33" y="166"/>
                    </a:moveTo>
                    <a:cubicBezTo>
                      <a:pt x="33" y="166"/>
                      <a:pt x="0" y="145"/>
                      <a:pt x="15" y="124"/>
                    </a:cubicBezTo>
                    <a:cubicBezTo>
                      <a:pt x="29" y="104"/>
                      <a:pt x="52" y="81"/>
                      <a:pt x="36" y="62"/>
                    </a:cubicBezTo>
                    <a:cubicBezTo>
                      <a:pt x="19" y="43"/>
                      <a:pt x="21" y="27"/>
                      <a:pt x="40" y="0"/>
                    </a:cubicBezTo>
                    <a:cubicBezTo>
                      <a:pt x="40" y="0"/>
                      <a:pt x="25" y="24"/>
                      <a:pt x="48" y="37"/>
                    </a:cubicBezTo>
                    <a:cubicBezTo>
                      <a:pt x="72" y="50"/>
                      <a:pt x="85" y="75"/>
                      <a:pt x="70" y="91"/>
                    </a:cubicBezTo>
                    <a:cubicBezTo>
                      <a:pt x="55" y="106"/>
                      <a:pt x="17" y="125"/>
                      <a:pt x="33" y="1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21" name="Freeform 118"/>
              <p:cNvSpPr>
                <a:spLocks/>
              </p:cNvSpPr>
              <p:nvPr/>
            </p:nvSpPr>
            <p:spPr bwMode="auto">
              <a:xfrm>
                <a:off x="10806113" y="-3057525"/>
                <a:ext cx="217488" cy="449263"/>
              </a:xfrm>
              <a:custGeom>
                <a:avLst/>
                <a:gdLst>
                  <a:gd name="T0" fmla="*/ 2147483647 w 58"/>
                  <a:gd name="T1" fmla="*/ 2147483647 h 120"/>
                  <a:gd name="T2" fmla="*/ 2147483647 w 58"/>
                  <a:gd name="T3" fmla="*/ 2147483647 h 120"/>
                  <a:gd name="T4" fmla="*/ 2147483647 w 58"/>
                  <a:gd name="T5" fmla="*/ 0 h 120"/>
                  <a:gd name="T6" fmla="*/ 2147483647 w 58"/>
                  <a:gd name="T7" fmla="*/ 2147483647 h 120"/>
                  <a:gd name="T8" fmla="*/ 2147483647 w 58"/>
                  <a:gd name="T9" fmla="*/ 2147483647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" h="120">
                    <a:moveTo>
                      <a:pt x="28" y="120"/>
                    </a:moveTo>
                    <a:cubicBezTo>
                      <a:pt x="28" y="120"/>
                      <a:pt x="0" y="100"/>
                      <a:pt x="17" y="78"/>
                    </a:cubicBezTo>
                    <a:cubicBezTo>
                      <a:pt x="35" y="56"/>
                      <a:pt x="52" y="34"/>
                      <a:pt x="37" y="0"/>
                    </a:cubicBezTo>
                    <a:cubicBezTo>
                      <a:pt x="37" y="0"/>
                      <a:pt x="58" y="19"/>
                      <a:pt x="55" y="47"/>
                    </a:cubicBezTo>
                    <a:cubicBezTo>
                      <a:pt x="51" y="75"/>
                      <a:pt x="12" y="84"/>
                      <a:pt x="28" y="1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22" name="Freeform 119"/>
              <p:cNvSpPr>
                <a:spLocks noEditPoints="1"/>
              </p:cNvSpPr>
              <p:nvPr/>
            </p:nvSpPr>
            <p:spPr bwMode="auto">
              <a:xfrm>
                <a:off x="10787063" y="-1898650"/>
                <a:ext cx="1173163" cy="490538"/>
              </a:xfrm>
              <a:custGeom>
                <a:avLst/>
                <a:gdLst>
                  <a:gd name="T0" fmla="*/ 2147483647 w 313"/>
                  <a:gd name="T1" fmla="*/ 0 h 131"/>
                  <a:gd name="T2" fmla="*/ 2147483647 w 313"/>
                  <a:gd name="T3" fmla="*/ 0 h 131"/>
                  <a:gd name="T4" fmla="*/ 0 w 313"/>
                  <a:gd name="T5" fmla="*/ 2147483647 h 131"/>
                  <a:gd name="T6" fmla="*/ 0 w 313"/>
                  <a:gd name="T7" fmla="*/ 2147483647 h 131"/>
                  <a:gd name="T8" fmla="*/ 2147483647 w 313"/>
                  <a:gd name="T9" fmla="*/ 2147483647 h 131"/>
                  <a:gd name="T10" fmla="*/ 2147483647 w 313"/>
                  <a:gd name="T11" fmla="*/ 2147483647 h 131"/>
                  <a:gd name="T12" fmla="*/ 2147483647 w 313"/>
                  <a:gd name="T13" fmla="*/ 0 h 131"/>
                  <a:gd name="T14" fmla="*/ 2147483647 w 313"/>
                  <a:gd name="T15" fmla="*/ 2147483647 h 131"/>
                  <a:gd name="T16" fmla="*/ 2147483647 w 313"/>
                  <a:gd name="T17" fmla="*/ 2147483647 h 131"/>
                  <a:gd name="T18" fmla="*/ 2147483647 w 313"/>
                  <a:gd name="T19" fmla="*/ 2147483647 h 131"/>
                  <a:gd name="T20" fmla="*/ 2147483647 w 313"/>
                  <a:gd name="T21" fmla="*/ 2147483647 h 131"/>
                  <a:gd name="T22" fmla="*/ 2147483647 w 313"/>
                  <a:gd name="T23" fmla="*/ 2147483647 h 131"/>
                  <a:gd name="T24" fmla="*/ 2147483647 w 313"/>
                  <a:gd name="T25" fmla="*/ 2147483647 h 131"/>
                  <a:gd name="T26" fmla="*/ 2147483647 w 313"/>
                  <a:gd name="T27" fmla="*/ 2147483647 h 131"/>
                  <a:gd name="T28" fmla="*/ 2147483647 w 313"/>
                  <a:gd name="T29" fmla="*/ 2147483647 h 131"/>
                  <a:gd name="T30" fmla="*/ 2147483647 w 313"/>
                  <a:gd name="T31" fmla="*/ 2147483647 h 131"/>
                  <a:gd name="T32" fmla="*/ 2147483647 w 313"/>
                  <a:gd name="T33" fmla="*/ 2147483647 h 131"/>
                  <a:gd name="T34" fmla="*/ 2147483647 w 313"/>
                  <a:gd name="T35" fmla="*/ 2147483647 h 131"/>
                  <a:gd name="T36" fmla="*/ 2147483647 w 313"/>
                  <a:gd name="T37" fmla="*/ 2147483647 h 131"/>
                  <a:gd name="T38" fmla="*/ 2147483647 w 313"/>
                  <a:gd name="T39" fmla="*/ 2147483647 h 131"/>
                  <a:gd name="T40" fmla="*/ 2147483647 w 313"/>
                  <a:gd name="T41" fmla="*/ 2147483647 h 131"/>
                  <a:gd name="T42" fmla="*/ 2147483647 w 313"/>
                  <a:gd name="T43" fmla="*/ 2147483647 h 131"/>
                  <a:gd name="T44" fmla="*/ 2147483647 w 313"/>
                  <a:gd name="T45" fmla="*/ 2147483647 h 131"/>
                  <a:gd name="T46" fmla="*/ 2147483647 w 313"/>
                  <a:gd name="T47" fmla="*/ 2147483647 h 131"/>
                  <a:gd name="T48" fmla="*/ 2147483647 w 313"/>
                  <a:gd name="T49" fmla="*/ 2147483647 h 1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13" h="131">
                    <a:moveTo>
                      <a:pt x="30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313" y="131"/>
                      <a:pt x="313" y="131"/>
                      <a:pt x="313" y="131"/>
                    </a:cubicBezTo>
                    <a:cubicBezTo>
                      <a:pt x="313" y="15"/>
                      <a:pt x="313" y="15"/>
                      <a:pt x="313" y="15"/>
                    </a:cubicBezTo>
                    <a:cubicBezTo>
                      <a:pt x="313" y="7"/>
                      <a:pt x="307" y="0"/>
                      <a:pt x="300" y="0"/>
                    </a:cubicBezTo>
                    <a:close/>
                    <a:moveTo>
                      <a:pt x="222" y="58"/>
                    </a:moveTo>
                    <a:cubicBezTo>
                      <a:pt x="222" y="61"/>
                      <a:pt x="220" y="64"/>
                      <a:pt x="216" y="64"/>
                    </a:cubicBezTo>
                    <a:cubicBezTo>
                      <a:pt x="178" y="64"/>
                      <a:pt x="178" y="64"/>
                      <a:pt x="178" y="64"/>
                    </a:cubicBezTo>
                    <a:cubicBezTo>
                      <a:pt x="175" y="64"/>
                      <a:pt x="172" y="61"/>
                      <a:pt x="172" y="58"/>
                    </a:cubicBezTo>
                    <a:cubicBezTo>
                      <a:pt x="172" y="24"/>
                      <a:pt x="172" y="24"/>
                      <a:pt x="172" y="24"/>
                    </a:cubicBezTo>
                    <a:cubicBezTo>
                      <a:pt x="172" y="20"/>
                      <a:pt x="175" y="18"/>
                      <a:pt x="178" y="18"/>
                    </a:cubicBezTo>
                    <a:cubicBezTo>
                      <a:pt x="216" y="18"/>
                      <a:pt x="216" y="18"/>
                      <a:pt x="216" y="18"/>
                    </a:cubicBezTo>
                    <a:cubicBezTo>
                      <a:pt x="220" y="18"/>
                      <a:pt x="222" y="20"/>
                      <a:pt x="222" y="24"/>
                    </a:cubicBezTo>
                    <a:lnTo>
                      <a:pt x="222" y="58"/>
                    </a:lnTo>
                    <a:close/>
                    <a:moveTo>
                      <a:pt x="292" y="58"/>
                    </a:moveTo>
                    <a:cubicBezTo>
                      <a:pt x="292" y="61"/>
                      <a:pt x="289" y="64"/>
                      <a:pt x="286" y="64"/>
                    </a:cubicBezTo>
                    <a:cubicBezTo>
                      <a:pt x="247" y="64"/>
                      <a:pt x="247" y="64"/>
                      <a:pt x="247" y="64"/>
                    </a:cubicBezTo>
                    <a:cubicBezTo>
                      <a:pt x="244" y="64"/>
                      <a:pt x="241" y="61"/>
                      <a:pt x="241" y="58"/>
                    </a:cubicBezTo>
                    <a:cubicBezTo>
                      <a:pt x="241" y="24"/>
                      <a:pt x="241" y="24"/>
                      <a:pt x="241" y="24"/>
                    </a:cubicBezTo>
                    <a:cubicBezTo>
                      <a:pt x="241" y="20"/>
                      <a:pt x="244" y="18"/>
                      <a:pt x="247" y="18"/>
                    </a:cubicBezTo>
                    <a:cubicBezTo>
                      <a:pt x="286" y="18"/>
                      <a:pt x="286" y="18"/>
                      <a:pt x="286" y="18"/>
                    </a:cubicBezTo>
                    <a:cubicBezTo>
                      <a:pt x="289" y="18"/>
                      <a:pt x="292" y="20"/>
                      <a:pt x="292" y="24"/>
                    </a:cubicBezTo>
                    <a:lnTo>
                      <a:pt x="292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12" name="组合 711"/>
          <p:cNvGrpSpPr>
            <a:grpSpLocks/>
          </p:cNvGrpSpPr>
          <p:nvPr/>
        </p:nvGrpSpPr>
        <p:grpSpPr bwMode="auto">
          <a:xfrm>
            <a:off x="10437284" y="5596467"/>
            <a:ext cx="287867" cy="287867"/>
            <a:chOff x="6396038" y="-3467100"/>
            <a:chExt cx="2576513" cy="2576513"/>
          </a:xfrm>
        </p:grpSpPr>
        <p:sp>
          <p:nvSpPr>
            <p:cNvPr id="716" name="Freeform 86"/>
            <p:cNvSpPr>
              <a:spLocks/>
            </p:cNvSpPr>
            <p:nvPr/>
          </p:nvSpPr>
          <p:spPr bwMode="auto">
            <a:xfrm>
              <a:off x="6396038" y="-3467100"/>
              <a:ext cx="2576513" cy="2576513"/>
            </a:xfrm>
            <a:custGeom>
              <a:avLst/>
              <a:gdLst>
                <a:gd name="T0" fmla="*/ 687 w 687"/>
                <a:gd name="T1" fmla="*/ 624 h 687"/>
                <a:gd name="T2" fmla="*/ 625 w 687"/>
                <a:gd name="T3" fmla="*/ 687 h 687"/>
                <a:gd name="T4" fmla="*/ 63 w 687"/>
                <a:gd name="T5" fmla="*/ 687 h 687"/>
                <a:gd name="T6" fmla="*/ 0 w 687"/>
                <a:gd name="T7" fmla="*/ 624 h 687"/>
                <a:gd name="T8" fmla="*/ 0 w 687"/>
                <a:gd name="T9" fmla="*/ 62 h 687"/>
                <a:gd name="T10" fmla="*/ 63 w 687"/>
                <a:gd name="T11" fmla="*/ 0 h 687"/>
                <a:gd name="T12" fmla="*/ 625 w 687"/>
                <a:gd name="T13" fmla="*/ 0 h 687"/>
                <a:gd name="T14" fmla="*/ 687 w 687"/>
                <a:gd name="T15" fmla="*/ 62 h 687"/>
                <a:gd name="T16" fmla="*/ 687 w 687"/>
                <a:gd name="T17" fmla="*/ 624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7">
                  <a:moveTo>
                    <a:pt x="687" y="624"/>
                  </a:moveTo>
                  <a:cubicBezTo>
                    <a:pt x="687" y="659"/>
                    <a:pt x="659" y="687"/>
                    <a:pt x="625" y="687"/>
                  </a:cubicBezTo>
                  <a:cubicBezTo>
                    <a:pt x="63" y="687"/>
                    <a:pt x="63" y="687"/>
                    <a:pt x="63" y="687"/>
                  </a:cubicBezTo>
                  <a:cubicBezTo>
                    <a:pt x="28" y="687"/>
                    <a:pt x="0" y="659"/>
                    <a:pt x="0" y="624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659" y="0"/>
                    <a:pt x="687" y="28"/>
                    <a:pt x="687" y="62"/>
                  </a:cubicBezTo>
                  <a:lnTo>
                    <a:pt x="687" y="62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7" name="Freeform 87"/>
            <p:cNvSpPr>
              <a:spLocks/>
            </p:cNvSpPr>
            <p:nvPr/>
          </p:nvSpPr>
          <p:spPr bwMode="auto">
            <a:xfrm>
              <a:off x="6774937" y="-3220810"/>
              <a:ext cx="2197614" cy="2330223"/>
            </a:xfrm>
            <a:custGeom>
              <a:avLst/>
              <a:gdLst>
                <a:gd name="T0" fmla="*/ 585 w 585"/>
                <a:gd name="T1" fmla="*/ 556 h 619"/>
                <a:gd name="T2" fmla="*/ 585 w 585"/>
                <a:gd name="T3" fmla="*/ 166 h 619"/>
                <a:gd name="T4" fmla="*/ 426 w 585"/>
                <a:gd name="T5" fmla="*/ 7 h 619"/>
                <a:gd name="T6" fmla="*/ 380 w 585"/>
                <a:gd name="T7" fmla="*/ 99 h 619"/>
                <a:gd name="T8" fmla="*/ 281 w 585"/>
                <a:gd name="T9" fmla="*/ 0 h 619"/>
                <a:gd name="T10" fmla="*/ 206 w 585"/>
                <a:gd name="T11" fmla="*/ 136 h 619"/>
                <a:gd name="T12" fmla="*/ 204 w 585"/>
                <a:gd name="T13" fmla="*/ 135 h 619"/>
                <a:gd name="T14" fmla="*/ 0 w 585"/>
                <a:gd name="T15" fmla="*/ 195 h 619"/>
                <a:gd name="T16" fmla="*/ 187 w 585"/>
                <a:gd name="T17" fmla="*/ 382 h 619"/>
                <a:gd name="T18" fmla="*/ 181 w 585"/>
                <a:gd name="T19" fmla="*/ 503 h 619"/>
                <a:gd name="T20" fmla="*/ 148 w 585"/>
                <a:gd name="T21" fmla="*/ 515 h 619"/>
                <a:gd name="T22" fmla="*/ 251 w 585"/>
                <a:gd name="T23" fmla="*/ 619 h 619"/>
                <a:gd name="T24" fmla="*/ 523 w 585"/>
                <a:gd name="T25" fmla="*/ 619 h 619"/>
                <a:gd name="T26" fmla="*/ 585 w 585"/>
                <a:gd name="T27" fmla="*/ 556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5" h="619">
                  <a:moveTo>
                    <a:pt x="585" y="556"/>
                  </a:moveTo>
                  <a:cubicBezTo>
                    <a:pt x="585" y="166"/>
                    <a:pt x="585" y="166"/>
                    <a:pt x="585" y="166"/>
                  </a:cubicBezTo>
                  <a:cubicBezTo>
                    <a:pt x="426" y="7"/>
                    <a:pt x="426" y="7"/>
                    <a:pt x="426" y="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06" y="136"/>
                    <a:pt x="206" y="136"/>
                    <a:pt x="206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87" y="382"/>
                    <a:pt x="187" y="382"/>
                    <a:pt x="187" y="382"/>
                  </a:cubicBezTo>
                  <a:cubicBezTo>
                    <a:pt x="181" y="503"/>
                    <a:pt x="181" y="503"/>
                    <a:pt x="181" y="503"/>
                  </a:cubicBezTo>
                  <a:cubicBezTo>
                    <a:pt x="148" y="515"/>
                    <a:pt x="148" y="515"/>
                    <a:pt x="148" y="515"/>
                  </a:cubicBezTo>
                  <a:cubicBezTo>
                    <a:pt x="251" y="619"/>
                    <a:pt x="251" y="619"/>
                    <a:pt x="251" y="619"/>
                  </a:cubicBezTo>
                  <a:cubicBezTo>
                    <a:pt x="523" y="619"/>
                    <a:pt x="523" y="619"/>
                    <a:pt x="523" y="619"/>
                  </a:cubicBezTo>
                  <a:cubicBezTo>
                    <a:pt x="557" y="619"/>
                    <a:pt x="585" y="591"/>
                    <a:pt x="585" y="55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3108" name="组合 717"/>
            <p:cNvGrpSpPr>
              <a:grpSpLocks/>
            </p:cNvGrpSpPr>
            <p:nvPr/>
          </p:nvGrpSpPr>
          <p:grpSpPr bwMode="auto">
            <a:xfrm>
              <a:off x="6767513" y="-3214688"/>
              <a:ext cx="1676400" cy="1971675"/>
              <a:chOff x="6767513" y="-3214688"/>
              <a:chExt cx="1676400" cy="1971675"/>
            </a:xfrm>
          </p:grpSpPr>
          <p:sp>
            <p:nvSpPr>
              <p:cNvPr id="3109" name="Freeform 88"/>
              <p:cNvSpPr>
                <a:spLocks noEditPoints="1"/>
              </p:cNvSpPr>
              <p:nvPr/>
            </p:nvSpPr>
            <p:spPr bwMode="auto">
              <a:xfrm>
                <a:off x="7697788" y="-3192463"/>
                <a:ext cx="746125" cy="1214438"/>
              </a:xfrm>
              <a:custGeom>
                <a:avLst/>
                <a:gdLst>
                  <a:gd name="T0" fmla="*/ 2147483647 w 199"/>
                  <a:gd name="T1" fmla="*/ 2147483647 h 324"/>
                  <a:gd name="T2" fmla="*/ 2147483647 w 199"/>
                  <a:gd name="T3" fmla="*/ 2147483647 h 324"/>
                  <a:gd name="T4" fmla="*/ 2147483647 w 199"/>
                  <a:gd name="T5" fmla="*/ 0 h 324"/>
                  <a:gd name="T6" fmla="*/ 2147483647 w 199"/>
                  <a:gd name="T7" fmla="*/ 2147483647 h 324"/>
                  <a:gd name="T8" fmla="*/ 2147483647 w 199"/>
                  <a:gd name="T9" fmla="*/ 2147483647 h 324"/>
                  <a:gd name="T10" fmla="*/ 0 w 199"/>
                  <a:gd name="T11" fmla="*/ 2147483647 h 324"/>
                  <a:gd name="T12" fmla="*/ 2147483647 w 199"/>
                  <a:gd name="T13" fmla="*/ 2147483647 h 324"/>
                  <a:gd name="T14" fmla="*/ 2147483647 w 199"/>
                  <a:gd name="T15" fmla="*/ 2147483647 h 324"/>
                  <a:gd name="T16" fmla="*/ 2147483647 w 199"/>
                  <a:gd name="T17" fmla="*/ 2147483647 h 324"/>
                  <a:gd name="T18" fmla="*/ 2147483647 w 199"/>
                  <a:gd name="T19" fmla="*/ 2147483647 h 324"/>
                  <a:gd name="T20" fmla="*/ 2147483647 w 199"/>
                  <a:gd name="T21" fmla="*/ 2147483647 h 324"/>
                  <a:gd name="T22" fmla="*/ 2147483647 w 199"/>
                  <a:gd name="T23" fmla="*/ 2147483647 h 324"/>
                  <a:gd name="T24" fmla="*/ 2147483647 w 199"/>
                  <a:gd name="T25" fmla="*/ 2147483647 h 324"/>
                  <a:gd name="T26" fmla="*/ 2147483647 w 199"/>
                  <a:gd name="T27" fmla="*/ 2147483647 h 324"/>
                  <a:gd name="T28" fmla="*/ 2147483647 w 199"/>
                  <a:gd name="T29" fmla="*/ 2147483647 h 324"/>
                  <a:gd name="T30" fmla="*/ 2147483647 w 199"/>
                  <a:gd name="T31" fmla="*/ 2147483647 h 3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99" h="324">
                    <a:moveTo>
                      <a:pt x="137" y="164"/>
                    </a:moveTo>
                    <a:cubicBezTo>
                      <a:pt x="183" y="1"/>
                      <a:pt x="183" y="1"/>
                      <a:pt x="183" y="1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75" y="134"/>
                      <a:pt x="75" y="134"/>
                      <a:pt x="75" y="134"/>
                    </a:cubicBezTo>
                    <a:cubicBezTo>
                      <a:pt x="3" y="156"/>
                      <a:pt x="3" y="156"/>
                      <a:pt x="3" y="156"/>
                    </a:cubicBezTo>
                    <a:cubicBezTo>
                      <a:pt x="1" y="161"/>
                      <a:pt x="1" y="164"/>
                      <a:pt x="0" y="165"/>
                    </a:cubicBezTo>
                    <a:cubicBezTo>
                      <a:pt x="1" y="167"/>
                      <a:pt x="6" y="179"/>
                      <a:pt x="13" y="196"/>
                    </a:cubicBezTo>
                    <a:cubicBezTo>
                      <a:pt x="79" y="203"/>
                      <a:pt x="79" y="203"/>
                      <a:pt x="79" y="203"/>
                    </a:cubicBezTo>
                    <a:cubicBezTo>
                      <a:pt x="197" y="324"/>
                      <a:pt x="197" y="324"/>
                      <a:pt x="197" y="324"/>
                    </a:cubicBezTo>
                    <a:cubicBezTo>
                      <a:pt x="199" y="323"/>
                      <a:pt x="199" y="323"/>
                      <a:pt x="199" y="323"/>
                    </a:cubicBezTo>
                    <a:lnTo>
                      <a:pt x="137" y="164"/>
                    </a:lnTo>
                    <a:close/>
                    <a:moveTo>
                      <a:pt x="77" y="177"/>
                    </a:moveTo>
                    <a:cubicBezTo>
                      <a:pt x="72" y="166"/>
                      <a:pt x="77" y="152"/>
                      <a:pt x="88" y="147"/>
                    </a:cubicBezTo>
                    <a:cubicBezTo>
                      <a:pt x="99" y="142"/>
                      <a:pt x="113" y="147"/>
                      <a:pt x="118" y="158"/>
                    </a:cubicBezTo>
                    <a:cubicBezTo>
                      <a:pt x="123" y="170"/>
                      <a:pt x="118" y="183"/>
                      <a:pt x="107" y="188"/>
                    </a:cubicBezTo>
                    <a:cubicBezTo>
                      <a:pt x="95" y="194"/>
                      <a:pt x="82" y="189"/>
                      <a:pt x="77" y="1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10" name="Freeform 89"/>
              <p:cNvSpPr>
                <a:spLocks/>
              </p:cNvSpPr>
              <p:nvPr/>
            </p:nvSpPr>
            <p:spPr bwMode="auto">
              <a:xfrm>
                <a:off x="7907338" y="-2363788"/>
                <a:ext cx="333375" cy="1095375"/>
              </a:xfrm>
              <a:custGeom>
                <a:avLst/>
                <a:gdLst>
                  <a:gd name="T0" fmla="*/ 2147483647 w 89"/>
                  <a:gd name="T1" fmla="*/ 2147483647 h 292"/>
                  <a:gd name="T2" fmla="*/ 2147483647 w 89"/>
                  <a:gd name="T3" fmla="*/ 2147483647 h 292"/>
                  <a:gd name="T4" fmla="*/ 2147483647 w 89"/>
                  <a:gd name="T5" fmla="*/ 0 h 292"/>
                  <a:gd name="T6" fmla="*/ 2147483647 w 89"/>
                  <a:gd name="T7" fmla="*/ 2147483647 h 292"/>
                  <a:gd name="T8" fmla="*/ 0 w 89"/>
                  <a:gd name="T9" fmla="*/ 2147483647 h 292"/>
                  <a:gd name="T10" fmla="*/ 0 w 89"/>
                  <a:gd name="T11" fmla="*/ 2147483647 h 292"/>
                  <a:gd name="T12" fmla="*/ 2147483647 w 89"/>
                  <a:gd name="T13" fmla="*/ 2147483647 h 292"/>
                  <a:gd name="T14" fmla="*/ 2147483647 w 89"/>
                  <a:gd name="T15" fmla="*/ 2147483647 h 292"/>
                  <a:gd name="T16" fmla="*/ 2147483647 w 89"/>
                  <a:gd name="T17" fmla="*/ 2147483647 h 292"/>
                  <a:gd name="T18" fmla="*/ 2147483647 w 89"/>
                  <a:gd name="T19" fmla="*/ 2147483647 h 2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9" h="292">
                    <a:moveTo>
                      <a:pt x="65" y="264"/>
                    </a:moveTo>
                    <a:cubicBezTo>
                      <a:pt x="55" y="24"/>
                      <a:pt x="55" y="24"/>
                      <a:pt x="55" y="24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1" y="264"/>
                      <a:pt x="21" y="264"/>
                      <a:pt x="21" y="264"/>
                    </a:cubicBezTo>
                    <a:cubicBezTo>
                      <a:pt x="8" y="266"/>
                      <a:pt x="0" y="268"/>
                      <a:pt x="0" y="271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289"/>
                      <a:pt x="20" y="292"/>
                      <a:pt x="44" y="292"/>
                    </a:cubicBezTo>
                    <a:cubicBezTo>
                      <a:pt x="69" y="292"/>
                      <a:pt x="89" y="289"/>
                      <a:pt x="89" y="285"/>
                    </a:cubicBezTo>
                    <a:cubicBezTo>
                      <a:pt x="89" y="271"/>
                      <a:pt x="89" y="271"/>
                      <a:pt x="89" y="271"/>
                    </a:cubicBezTo>
                    <a:cubicBezTo>
                      <a:pt x="89" y="268"/>
                      <a:pt x="79" y="266"/>
                      <a:pt x="65" y="2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11" name="Freeform 90"/>
              <p:cNvSpPr>
                <a:spLocks/>
              </p:cNvSpPr>
              <p:nvPr/>
            </p:nvSpPr>
            <p:spPr bwMode="auto">
              <a:xfrm>
                <a:off x="7332663" y="-2322513"/>
                <a:ext cx="349250" cy="1079500"/>
              </a:xfrm>
              <a:custGeom>
                <a:avLst/>
                <a:gdLst>
                  <a:gd name="T0" fmla="*/ 2147483647 w 93"/>
                  <a:gd name="T1" fmla="*/ 2147483647 h 288"/>
                  <a:gd name="T2" fmla="*/ 2147483647 w 93"/>
                  <a:gd name="T3" fmla="*/ 2147483647 h 288"/>
                  <a:gd name="T4" fmla="*/ 2147483647 w 93"/>
                  <a:gd name="T5" fmla="*/ 0 h 288"/>
                  <a:gd name="T6" fmla="*/ 2147483647 w 93"/>
                  <a:gd name="T7" fmla="*/ 2147483647 h 288"/>
                  <a:gd name="T8" fmla="*/ 0 w 93"/>
                  <a:gd name="T9" fmla="*/ 2147483647 h 288"/>
                  <a:gd name="T10" fmla="*/ 0 w 93"/>
                  <a:gd name="T11" fmla="*/ 2147483647 h 288"/>
                  <a:gd name="T12" fmla="*/ 2147483647 w 93"/>
                  <a:gd name="T13" fmla="*/ 2147483647 h 288"/>
                  <a:gd name="T14" fmla="*/ 2147483647 w 93"/>
                  <a:gd name="T15" fmla="*/ 2147483647 h 288"/>
                  <a:gd name="T16" fmla="*/ 2147483647 w 93"/>
                  <a:gd name="T17" fmla="*/ 2147483647 h 288"/>
                  <a:gd name="T18" fmla="*/ 2147483647 w 93"/>
                  <a:gd name="T19" fmla="*/ 2147483647 h 2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3" h="288">
                    <a:moveTo>
                      <a:pt x="69" y="259"/>
                    </a:moveTo>
                    <a:cubicBezTo>
                      <a:pt x="58" y="25"/>
                      <a:pt x="58" y="25"/>
                      <a:pt x="58" y="25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260"/>
                      <a:pt x="22" y="260"/>
                      <a:pt x="22" y="260"/>
                    </a:cubicBezTo>
                    <a:cubicBezTo>
                      <a:pt x="9" y="261"/>
                      <a:pt x="0" y="264"/>
                      <a:pt x="0" y="266"/>
                    </a:cubicBezTo>
                    <a:cubicBezTo>
                      <a:pt x="0" y="280"/>
                      <a:pt x="0" y="280"/>
                      <a:pt x="0" y="280"/>
                    </a:cubicBezTo>
                    <a:cubicBezTo>
                      <a:pt x="0" y="284"/>
                      <a:pt x="21" y="288"/>
                      <a:pt x="47" y="288"/>
                    </a:cubicBezTo>
                    <a:cubicBezTo>
                      <a:pt x="72" y="288"/>
                      <a:pt x="93" y="284"/>
                      <a:pt x="93" y="280"/>
                    </a:cubicBezTo>
                    <a:cubicBezTo>
                      <a:pt x="93" y="266"/>
                      <a:pt x="93" y="266"/>
                      <a:pt x="93" y="266"/>
                    </a:cubicBezTo>
                    <a:cubicBezTo>
                      <a:pt x="93" y="263"/>
                      <a:pt x="83" y="261"/>
                      <a:pt x="69" y="2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12" name="Freeform 91"/>
              <p:cNvSpPr>
                <a:spLocks noEditPoints="1"/>
              </p:cNvSpPr>
              <p:nvPr/>
            </p:nvSpPr>
            <p:spPr bwMode="auto">
              <a:xfrm>
                <a:off x="6767513" y="-3214688"/>
                <a:ext cx="1128713" cy="1271588"/>
              </a:xfrm>
              <a:custGeom>
                <a:avLst/>
                <a:gdLst>
                  <a:gd name="T0" fmla="*/ 2147483647 w 301"/>
                  <a:gd name="T1" fmla="*/ 2147483647 h 339"/>
                  <a:gd name="T2" fmla="*/ 2147483647 w 301"/>
                  <a:gd name="T3" fmla="*/ 2147483647 h 339"/>
                  <a:gd name="T4" fmla="*/ 2147483647 w 301"/>
                  <a:gd name="T5" fmla="*/ 0 h 339"/>
                  <a:gd name="T6" fmla="*/ 2147483647 w 301"/>
                  <a:gd name="T7" fmla="*/ 2147483647 h 339"/>
                  <a:gd name="T8" fmla="*/ 0 w 301"/>
                  <a:gd name="T9" fmla="*/ 2147483647 h 339"/>
                  <a:gd name="T10" fmla="*/ 0 w 301"/>
                  <a:gd name="T11" fmla="*/ 2147483647 h 339"/>
                  <a:gd name="T12" fmla="*/ 2147483647 w 301"/>
                  <a:gd name="T13" fmla="*/ 2147483647 h 339"/>
                  <a:gd name="T14" fmla="*/ 2147483647 w 301"/>
                  <a:gd name="T15" fmla="*/ 2147483647 h 339"/>
                  <a:gd name="T16" fmla="*/ 2147483647 w 301"/>
                  <a:gd name="T17" fmla="*/ 2147483647 h 339"/>
                  <a:gd name="T18" fmla="*/ 2147483647 w 301"/>
                  <a:gd name="T19" fmla="*/ 2147483647 h 339"/>
                  <a:gd name="T20" fmla="*/ 2147483647 w 301"/>
                  <a:gd name="T21" fmla="*/ 2147483647 h 339"/>
                  <a:gd name="T22" fmla="*/ 2147483647 w 301"/>
                  <a:gd name="T23" fmla="*/ 2147483647 h 339"/>
                  <a:gd name="T24" fmla="*/ 2147483647 w 301"/>
                  <a:gd name="T25" fmla="*/ 2147483647 h 339"/>
                  <a:gd name="T26" fmla="*/ 2147483647 w 301"/>
                  <a:gd name="T27" fmla="*/ 2147483647 h 339"/>
                  <a:gd name="T28" fmla="*/ 2147483647 w 301"/>
                  <a:gd name="T29" fmla="*/ 2147483647 h 33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01" h="339">
                    <a:moveTo>
                      <a:pt x="236" y="172"/>
                    </a:moveTo>
                    <a:cubicBezTo>
                      <a:pt x="284" y="1"/>
                      <a:pt x="284" y="1"/>
                      <a:pt x="284" y="1"/>
                    </a:cubicBezTo>
                    <a:cubicBezTo>
                      <a:pt x="282" y="0"/>
                      <a:pt x="282" y="0"/>
                      <a:pt x="282" y="0"/>
                    </a:cubicBezTo>
                    <a:cubicBezTo>
                      <a:pt x="171" y="140"/>
                      <a:pt x="171" y="140"/>
                      <a:pt x="171" y="140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76" y="212"/>
                      <a:pt x="176" y="212"/>
                      <a:pt x="176" y="212"/>
                    </a:cubicBezTo>
                    <a:cubicBezTo>
                      <a:pt x="299" y="339"/>
                      <a:pt x="299" y="339"/>
                      <a:pt x="299" y="339"/>
                    </a:cubicBezTo>
                    <a:cubicBezTo>
                      <a:pt x="301" y="338"/>
                      <a:pt x="301" y="338"/>
                      <a:pt x="301" y="338"/>
                    </a:cubicBezTo>
                    <a:lnTo>
                      <a:pt x="236" y="172"/>
                    </a:lnTo>
                    <a:close/>
                    <a:moveTo>
                      <a:pt x="205" y="197"/>
                    </a:moveTo>
                    <a:cubicBezTo>
                      <a:pt x="193" y="202"/>
                      <a:pt x="179" y="197"/>
                      <a:pt x="173" y="185"/>
                    </a:cubicBezTo>
                    <a:cubicBezTo>
                      <a:pt x="168" y="173"/>
                      <a:pt x="173" y="159"/>
                      <a:pt x="185" y="154"/>
                    </a:cubicBezTo>
                    <a:cubicBezTo>
                      <a:pt x="197" y="148"/>
                      <a:pt x="211" y="154"/>
                      <a:pt x="217" y="165"/>
                    </a:cubicBezTo>
                    <a:cubicBezTo>
                      <a:pt x="222" y="177"/>
                      <a:pt x="217" y="192"/>
                      <a:pt x="205" y="1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36" name="TextBox 2703"/>
          <p:cNvSpPr txBox="1">
            <a:spLocks noChangeArrowheads="1"/>
          </p:cNvSpPr>
          <p:nvPr/>
        </p:nvSpPr>
        <p:spPr bwMode="auto">
          <a:xfrm>
            <a:off x="5299046" y="4953000"/>
            <a:ext cx="4397888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>
              <a:defRPr/>
            </a:pPr>
            <a:r>
              <a:rPr lang="en-US" altLang="zh-CN" sz="1333" spc="800" dirty="0" smtClean="0">
                <a:solidFill>
                  <a:prstClr val="black">
                    <a:alpha val="65000"/>
                  </a:prstClr>
                </a:solidFill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1333" spc="800" dirty="0" smtClean="0">
                <a:solidFill>
                  <a:prstClr val="black">
                    <a:alpha val="65000"/>
                  </a:prst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333" spc="800" dirty="0" smtClean="0">
                <a:solidFill>
                  <a:prstClr val="black">
                    <a:alpha val="65000"/>
                  </a:prstClr>
                </a:solidFill>
                <a:latin typeface="微软雅黑" pitchFamily="34" charset="-122"/>
                <a:ea typeface="微软雅黑" pitchFamily="34" charset="-122"/>
              </a:rPr>
              <a:t>Q3-Q4</a:t>
            </a:r>
            <a:endParaRPr lang="en-US" altLang="zh-CN" sz="1333" spc="800" dirty="0">
              <a:solidFill>
                <a:prstClr val="black">
                  <a:alpha val="6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7" name="TextBox 736"/>
          <p:cNvSpPr txBox="1"/>
          <p:nvPr/>
        </p:nvSpPr>
        <p:spPr>
          <a:xfrm>
            <a:off x="1371600" y="3276600"/>
            <a:ext cx="68135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人员</a:t>
            </a:r>
            <a:r>
              <a:rPr lang="zh-CN" altLang="en-US" sz="88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能力</a:t>
            </a:r>
            <a:r>
              <a:rPr lang="zh-CN" altLang="en-US" sz="40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提升计划</a:t>
            </a:r>
            <a:endParaRPr lang="zh-CN" altLang="en-US" sz="4000" b="1" dirty="0">
              <a:solidFill>
                <a:srgbClr val="C00000"/>
              </a:solidFill>
              <a:effectLst>
                <a:innerShdw blurRad="114300">
                  <a:prstClr val="black"/>
                </a:innerShdw>
                <a:reflection blurRad="88900" stA="46000" endPos="57000" dir="5400000" sy="-100000" algn="bl" rotWithShape="0"/>
              </a:effectLst>
              <a:latin typeface="Adobe Gothic Std B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077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3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3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3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3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>
            <a:grpSpLocks/>
          </p:cNvGrpSpPr>
          <p:nvPr/>
        </p:nvGrpSpPr>
        <p:grpSpPr bwMode="auto">
          <a:xfrm>
            <a:off x="1365252" y="2948518"/>
            <a:ext cx="2087033" cy="2087033"/>
            <a:chOff x="1115616" y="2022008"/>
            <a:chExt cx="2088232" cy="2088232"/>
          </a:xfrm>
        </p:grpSpPr>
        <p:sp>
          <p:nvSpPr>
            <p:cNvPr id="51" name="椭圆 50"/>
            <p:cNvSpPr/>
            <p:nvPr/>
          </p:nvSpPr>
          <p:spPr>
            <a:xfrm>
              <a:off x="1115616" y="2022008"/>
              <a:ext cx="2088232" cy="2088232"/>
            </a:xfrm>
            <a:prstGeom prst="ellipse">
              <a:avLst/>
            </a:prstGeom>
            <a:solidFill>
              <a:srgbClr val="C00000"/>
            </a:solidFill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2" name="椭圆 12"/>
            <p:cNvSpPr/>
            <p:nvPr/>
          </p:nvSpPr>
          <p:spPr>
            <a:xfrm>
              <a:off x="1240319" y="2128696"/>
              <a:ext cx="1840505" cy="936104"/>
            </a:xfrm>
            <a:custGeom>
              <a:avLst/>
              <a:gdLst/>
              <a:ahLst/>
              <a:cxnLst/>
              <a:rect l="l" t="t" r="r" b="b"/>
              <a:pathLst>
                <a:path w="1872208" h="936104">
                  <a:moveTo>
                    <a:pt x="936104" y="0"/>
                  </a:moveTo>
                  <a:cubicBezTo>
                    <a:pt x="1453100" y="0"/>
                    <a:pt x="1872208" y="419108"/>
                    <a:pt x="1872208" y="936104"/>
                  </a:cubicBezTo>
                  <a:lnTo>
                    <a:pt x="0" y="936104"/>
                  </a:lnTo>
                  <a:cubicBezTo>
                    <a:pt x="0" y="419108"/>
                    <a:pt x="419108" y="0"/>
                    <a:pt x="936104" y="0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0" ty="0" sx="30000" sy="3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3" name="TextBox 3"/>
            <p:cNvSpPr txBox="1">
              <a:spLocks noChangeArrowheads="1"/>
            </p:cNvSpPr>
            <p:nvPr/>
          </p:nvSpPr>
          <p:spPr bwMode="auto">
            <a:xfrm>
              <a:off x="1242689" y="3083066"/>
              <a:ext cx="1840439" cy="379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867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问题在哪里</a:t>
              </a:r>
              <a:endParaRPr lang="zh-CN" altLang="en-US" sz="1867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>
              <a:spLocks noChangeArrowheads="1"/>
            </p:cNvSpPr>
            <p:nvPr/>
          </p:nvSpPr>
          <p:spPr bwMode="auto">
            <a:xfrm>
              <a:off x="1477773" y="3479111"/>
              <a:ext cx="1459222" cy="236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en-US" altLang="zh-CN" sz="933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CLICK TO ADD TITLE</a:t>
              </a:r>
              <a:endParaRPr lang="zh-CN" altLang="en-US" sz="933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9" name="组合 68"/>
          <p:cNvGrpSpPr>
            <a:grpSpLocks/>
          </p:cNvGrpSpPr>
          <p:nvPr/>
        </p:nvGrpSpPr>
        <p:grpSpPr bwMode="auto">
          <a:xfrm>
            <a:off x="3037418" y="1284817"/>
            <a:ext cx="1479549" cy="1424515"/>
            <a:chOff x="2699792" y="699542"/>
            <a:chExt cx="1110397" cy="1069134"/>
          </a:xfrm>
        </p:grpSpPr>
        <p:sp>
          <p:nvSpPr>
            <p:cNvPr id="65" name="椭圆 64"/>
            <p:cNvSpPr/>
            <p:nvPr/>
          </p:nvSpPr>
          <p:spPr>
            <a:xfrm>
              <a:off x="2741055" y="699542"/>
              <a:ext cx="1069134" cy="1069134"/>
            </a:xfrm>
            <a:prstGeom prst="ellipse">
              <a:avLst/>
            </a:prstGeom>
            <a:solidFill>
              <a:srgbClr val="C00000"/>
            </a:solidFill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>
              <a:bevelT w="152400" prst="hardEdge"/>
              <a:extrusionClr>
                <a:srgbClr val="000000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grpSp>
          <p:nvGrpSpPr>
            <p:cNvPr id="4122" name="组合 65"/>
            <p:cNvGrpSpPr>
              <a:grpSpLocks/>
            </p:cNvGrpSpPr>
            <p:nvPr/>
          </p:nvGrpSpPr>
          <p:grpSpPr bwMode="auto">
            <a:xfrm>
              <a:off x="2699792" y="952131"/>
              <a:ext cx="1073860" cy="523495"/>
              <a:chOff x="2706142" y="987113"/>
              <a:chExt cx="1073860" cy="523495"/>
            </a:xfrm>
          </p:grpSpPr>
          <p:sp>
            <p:nvSpPr>
              <p:cNvPr id="67" name="TextBox 66"/>
              <p:cNvSpPr txBox="1"/>
              <p:nvPr/>
            </p:nvSpPr>
            <p:spPr bwMode="auto">
              <a:xfrm>
                <a:off x="2890414" y="987113"/>
                <a:ext cx="849874" cy="34649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2400" b="1" spc="8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经典繁超宋" pitchFamily="49" charset="-122"/>
                  </a:rPr>
                  <a:t>目录</a:t>
                </a:r>
              </a:p>
            </p:txBody>
          </p:sp>
          <p:sp>
            <p:nvSpPr>
              <p:cNvPr id="68" name="TextBox 179"/>
              <p:cNvSpPr txBox="1">
                <a:spLocks noChangeArrowheads="1"/>
              </p:cNvSpPr>
              <p:nvPr/>
            </p:nvSpPr>
            <p:spPr bwMode="auto">
              <a:xfrm>
                <a:off x="2706142" y="1287361"/>
                <a:ext cx="1073860" cy="223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3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</a:rPr>
                  <a:t>   CONTENTS</a:t>
                </a:r>
                <a:endParaRPr lang="zh-CN" altLang="en-US" sz="13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</a:endParaRPr>
              </a:p>
            </p:txBody>
          </p:sp>
        </p:grp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3879852" y="2948518"/>
            <a:ext cx="2087033" cy="2087033"/>
            <a:chOff x="1115617" y="2022006"/>
            <a:chExt cx="2088232" cy="2088231"/>
          </a:xfrm>
        </p:grpSpPr>
        <p:sp>
          <p:nvSpPr>
            <p:cNvPr id="23" name="椭圆 22"/>
            <p:cNvSpPr/>
            <p:nvPr/>
          </p:nvSpPr>
          <p:spPr>
            <a:xfrm>
              <a:off x="1115617" y="2022006"/>
              <a:ext cx="2088232" cy="2088231"/>
            </a:xfrm>
            <a:prstGeom prst="ellipse">
              <a:avLst/>
            </a:prstGeom>
            <a:solidFill>
              <a:srgbClr val="C00000"/>
            </a:solidFill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4" name="椭圆 12"/>
            <p:cNvSpPr/>
            <p:nvPr/>
          </p:nvSpPr>
          <p:spPr>
            <a:xfrm>
              <a:off x="1240320" y="2128694"/>
              <a:ext cx="1840505" cy="936104"/>
            </a:xfrm>
            <a:custGeom>
              <a:avLst/>
              <a:gdLst/>
              <a:ahLst/>
              <a:cxnLst/>
              <a:rect l="l" t="t" r="r" b="b"/>
              <a:pathLst>
                <a:path w="1872208" h="936104">
                  <a:moveTo>
                    <a:pt x="936104" y="0"/>
                  </a:moveTo>
                  <a:cubicBezTo>
                    <a:pt x="1453100" y="0"/>
                    <a:pt x="1872208" y="419108"/>
                    <a:pt x="1872208" y="936104"/>
                  </a:cubicBezTo>
                  <a:lnTo>
                    <a:pt x="0" y="936104"/>
                  </a:lnTo>
                  <a:cubicBezTo>
                    <a:pt x="0" y="419108"/>
                    <a:pt x="419108" y="0"/>
                    <a:pt x="936104" y="0"/>
                  </a:cubicBezTo>
                  <a:close/>
                </a:path>
              </a:pathLst>
            </a:cu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5" name="TextBox 3"/>
            <p:cNvSpPr txBox="1">
              <a:spLocks noChangeArrowheads="1"/>
            </p:cNvSpPr>
            <p:nvPr/>
          </p:nvSpPr>
          <p:spPr bwMode="auto">
            <a:xfrm>
              <a:off x="1242690" y="3083064"/>
              <a:ext cx="1840439" cy="379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867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目标在哪里</a:t>
              </a:r>
              <a:endParaRPr lang="zh-CN" altLang="en-US" sz="1867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>
              <a:spLocks noChangeArrowheads="1"/>
            </p:cNvSpPr>
            <p:nvPr/>
          </p:nvSpPr>
          <p:spPr bwMode="auto">
            <a:xfrm>
              <a:off x="1477774" y="3479108"/>
              <a:ext cx="1459222" cy="236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en-US" altLang="zh-CN" sz="933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CLICK TO ADD TITLE</a:t>
              </a:r>
              <a:endParaRPr lang="zh-CN" altLang="en-US" sz="933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6392334" y="2948518"/>
            <a:ext cx="2087033" cy="2087033"/>
            <a:chOff x="1115616" y="2022008"/>
            <a:chExt cx="2088232" cy="2088232"/>
          </a:xfrm>
        </p:grpSpPr>
        <p:sp>
          <p:nvSpPr>
            <p:cNvPr id="28" name="椭圆 27"/>
            <p:cNvSpPr/>
            <p:nvPr/>
          </p:nvSpPr>
          <p:spPr>
            <a:xfrm>
              <a:off x="1115616" y="2022008"/>
              <a:ext cx="2088232" cy="2088232"/>
            </a:xfrm>
            <a:prstGeom prst="ellipse">
              <a:avLst/>
            </a:prstGeom>
            <a:solidFill>
              <a:srgbClr val="C00000"/>
            </a:solidFill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9" name="椭圆 12"/>
            <p:cNvSpPr/>
            <p:nvPr/>
          </p:nvSpPr>
          <p:spPr>
            <a:xfrm>
              <a:off x="1240319" y="2128696"/>
              <a:ext cx="1840505" cy="936104"/>
            </a:xfrm>
            <a:custGeom>
              <a:avLst/>
              <a:gdLst/>
              <a:ahLst/>
              <a:cxnLst/>
              <a:rect l="l" t="t" r="r" b="b"/>
              <a:pathLst>
                <a:path w="1872208" h="936104">
                  <a:moveTo>
                    <a:pt x="936104" y="0"/>
                  </a:moveTo>
                  <a:cubicBezTo>
                    <a:pt x="1453100" y="0"/>
                    <a:pt x="1872208" y="419108"/>
                    <a:pt x="1872208" y="936104"/>
                  </a:cubicBezTo>
                  <a:lnTo>
                    <a:pt x="0" y="936104"/>
                  </a:lnTo>
                  <a:cubicBezTo>
                    <a:pt x="0" y="419108"/>
                    <a:pt x="419108" y="0"/>
                    <a:pt x="936104" y="0"/>
                  </a:cubicBezTo>
                  <a:close/>
                </a:path>
              </a:pathLst>
            </a:cu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0" name="TextBox 3"/>
            <p:cNvSpPr txBox="1">
              <a:spLocks noChangeArrowheads="1"/>
            </p:cNvSpPr>
            <p:nvPr/>
          </p:nvSpPr>
          <p:spPr bwMode="auto">
            <a:xfrm>
              <a:off x="1242689" y="3083066"/>
              <a:ext cx="1840440" cy="379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867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能力提升计划</a:t>
              </a:r>
              <a:endParaRPr lang="zh-CN" altLang="en-US" sz="1867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1477775" y="3479111"/>
              <a:ext cx="1459220" cy="236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en-US" altLang="zh-CN" sz="933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CLICK TO ADD TITLE</a:t>
              </a:r>
              <a:endParaRPr lang="zh-CN" altLang="en-US" sz="933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8904818" y="2948518"/>
            <a:ext cx="2087033" cy="2087033"/>
            <a:chOff x="1115616" y="2022008"/>
            <a:chExt cx="2088232" cy="2088232"/>
          </a:xfrm>
        </p:grpSpPr>
        <p:sp>
          <p:nvSpPr>
            <p:cNvPr id="33" name="椭圆 32"/>
            <p:cNvSpPr/>
            <p:nvPr/>
          </p:nvSpPr>
          <p:spPr>
            <a:xfrm>
              <a:off x="1115616" y="2022008"/>
              <a:ext cx="2088232" cy="2088232"/>
            </a:xfrm>
            <a:prstGeom prst="ellipse">
              <a:avLst/>
            </a:prstGeom>
            <a:solidFill>
              <a:srgbClr val="C00000"/>
            </a:solidFill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4" name="椭圆 12"/>
            <p:cNvSpPr/>
            <p:nvPr/>
          </p:nvSpPr>
          <p:spPr>
            <a:xfrm>
              <a:off x="1240319" y="2128696"/>
              <a:ext cx="1840505" cy="936104"/>
            </a:xfrm>
            <a:custGeom>
              <a:avLst/>
              <a:gdLst/>
              <a:ahLst/>
              <a:cxnLst/>
              <a:rect l="l" t="t" r="r" b="b"/>
              <a:pathLst>
                <a:path w="1872208" h="936104">
                  <a:moveTo>
                    <a:pt x="936104" y="0"/>
                  </a:moveTo>
                  <a:cubicBezTo>
                    <a:pt x="1453100" y="0"/>
                    <a:pt x="1872208" y="419108"/>
                    <a:pt x="1872208" y="936104"/>
                  </a:cubicBezTo>
                  <a:lnTo>
                    <a:pt x="0" y="936104"/>
                  </a:lnTo>
                  <a:cubicBezTo>
                    <a:pt x="0" y="419108"/>
                    <a:pt x="419108" y="0"/>
                    <a:pt x="936104" y="0"/>
                  </a:cubicBezTo>
                  <a:close/>
                </a:path>
              </a:pathLst>
            </a:custGeom>
            <a:blipFill dpi="0" rotWithShape="1">
              <a:blip r:embed="rId5"/>
              <a:srcRect/>
              <a:tile tx="12700" ty="6350" sx="10000" sy="1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5" name="TextBox 3"/>
            <p:cNvSpPr txBox="1">
              <a:spLocks noChangeArrowheads="1"/>
            </p:cNvSpPr>
            <p:nvPr/>
          </p:nvSpPr>
          <p:spPr bwMode="auto">
            <a:xfrm>
              <a:off x="1242689" y="3083066"/>
              <a:ext cx="1840439" cy="379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867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持续改进的过程</a:t>
              </a:r>
              <a:endParaRPr lang="zh-CN" altLang="en-US" sz="1867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>
              <a:spLocks noChangeArrowheads="1"/>
            </p:cNvSpPr>
            <p:nvPr/>
          </p:nvSpPr>
          <p:spPr bwMode="auto">
            <a:xfrm>
              <a:off x="1477773" y="3479111"/>
              <a:ext cx="1459222" cy="236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en-US" altLang="zh-CN" sz="933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CLICK TO ADD TITLE</a:t>
              </a:r>
              <a:endParaRPr lang="zh-CN" altLang="en-US" sz="933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5" name="组合 74"/>
          <p:cNvGrpSpPr>
            <a:grpSpLocks noChangeAspect="1"/>
          </p:cNvGrpSpPr>
          <p:nvPr/>
        </p:nvGrpSpPr>
        <p:grpSpPr>
          <a:xfrm>
            <a:off x="11274342" y="6499583"/>
            <a:ext cx="312292" cy="312292"/>
            <a:chOff x="-5821363" y="4260850"/>
            <a:chExt cx="1368425" cy="1368425"/>
          </a:xfrm>
        </p:grpSpPr>
        <p:sp>
          <p:nvSpPr>
            <p:cNvPr id="76" name="Freeform 52"/>
            <p:cNvSpPr>
              <a:spLocks/>
            </p:cNvSpPr>
            <p:nvPr/>
          </p:nvSpPr>
          <p:spPr bwMode="auto">
            <a:xfrm flipH="1">
              <a:off x="-5821363" y="4260850"/>
              <a:ext cx="1368425" cy="1368425"/>
            </a:xfrm>
            <a:custGeom>
              <a:avLst/>
              <a:gdLst>
                <a:gd name="T0" fmla="*/ 528 w 528"/>
                <a:gd name="T1" fmla="*/ 488 h 528"/>
                <a:gd name="T2" fmla="*/ 488 w 528"/>
                <a:gd name="T3" fmla="*/ 528 h 528"/>
                <a:gd name="T4" fmla="*/ 40 w 528"/>
                <a:gd name="T5" fmla="*/ 528 h 528"/>
                <a:gd name="T6" fmla="*/ 0 w 528"/>
                <a:gd name="T7" fmla="*/ 488 h 528"/>
                <a:gd name="T8" fmla="*/ 0 w 528"/>
                <a:gd name="T9" fmla="*/ 40 h 528"/>
                <a:gd name="T10" fmla="*/ 40 w 528"/>
                <a:gd name="T11" fmla="*/ 0 h 528"/>
                <a:gd name="T12" fmla="*/ 488 w 528"/>
                <a:gd name="T13" fmla="*/ 0 h 528"/>
                <a:gd name="T14" fmla="*/ 528 w 528"/>
                <a:gd name="T15" fmla="*/ 40 h 528"/>
                <a:gd name="T16" fmla="*/ 528 w 528"/>
                <a:gd name="T17" fmla="*/ 48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53"/>
            <p:cNvSpPr>
              <a:spLocks/>
            </p:cNvSpPr>
            <p:nvPr/>
          </p:nvSpPr>
          <p:spPr bwMode="auto">
            <a:xfrm flipH="1">
              <a:off x="-5334001" y="4591050"/>
              <a:ext cx="881063" cy="1038225"/>
            </a:xfrm>
            <a:custGeom>
              <a:avLst/>
              <a:gdLst>
                <a:gd name="T0" fmla="*/ 270 w 340"/>
                <a:gd name="T1" fmla="*/ 0 h 401"/>
                <a:gd name="T2" fmla="*/ 204 w 340"/>
                <a:gd name="T3" fmla="*/ 16 h 401"/>
                <a:gd name="T4" fmla="*/ 0 w 340"/>
                <a:gd name="T5" fmla="*/ 220 h 401"/>
                <a:gd name="T6" fmla="*/ 0 w 340"/>
                <a:gd name="T7" fmla="*/ 361 h 401"/>
                <a:gd name="T8" fmla="*/ 40 w 340"/>
                <a:gd name="T9" fmla="*/ 401 h 401"/>
                <a:gd name="T10" fmla="*/ 141 w 340"/>
                <a:gd name="T11" fmla="*/ 401 h 401"/>
                <a:gd name="T12" fmla="*/ 317 w 340"/>
                <a:gd name="T13" fmla="*/ 226 h 401"/>
                <a:gd name="T14" fmla="*/ 272 w 340"/>
                <a:gd name="T15" fmla="*/ 142 h 401"/>
                <a:gd name="T16" fmla="*/ 340 w 340"/>
                <a:gd name="T17" fmla="*/ 73 h 401"/>
                <a:gd name="T18" fmla="*/ 270 w 340"/>
                <a:gd name="T19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401">
                  <a:moveTo>
                    <a:pt x="270" y="0"/>
                  </a:moveTo>
                  <a:cubicBezTo>
                    <a:pt x="204" y="16"/>
                    <a:pt x="204" y="16"/>
                    <a:pt x="204" y="16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83"/>
                    <a:pt x="18" y="401"/>
                    <a:pt x="40" y="401"/>
                  </a:cubicBezTo>
                  <a:cubicBezTo>
                    <a:pt x="141" y="401"/>
                    <a:pt x="141" y="401"/>
                    <a:pt x="141" y="401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272" y="142"/>
                    <a:pt x="272" y="142"/>
                    <a:pt x="272" y="142"/>
                  </a:cubicBezTo>
                  <a:cubicBezTo>
                    <a:pt x="340" y="73"/>
                    <a:pt x="340" y="73"/>
                    <a:pt x="340" y="73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8" name="Freeform 54"/>
            <p:cNvSpPr>
              <a:spLocks/>
            </p:cNvSpPr>
            <p:nvPr/>
          </p:nvSpPr>
          <p:spPr bwMode="auto">
            <a:xfrm flipH="1">
              <a:off x="-5334001" y="4572000"/>
              <a:ext cx="414338" cy="207963"/>
            </a:xfrm>
            <a:custGeom>
              <a:avLst/>
              <a:gdLst>
                <a:gd name="T0" fmla="*/ 48 w 160"/>
                <a:gd name="T1" fmla="*/ 56 h 80"/>
                <a:gd name="T2" fmla="*/ 80 w 160"/>
                <a:gd name="T3" fmla="*/ 24 h 80"/>
                <a:gd name="T4" fmla="*/ 112 w 160"/>
                <a:gd name="T5" fmla="*/ 56 h 80"/>
                <a:gd name="T6" fmla="*/ 112 w 160"/>
                <a:gd name="T7" fmla="*/ 80 h 80"/>
                <a:gd name="T8" fmla="*/ 160 w 160"/>
                <a:gd name="T9" fmla="*/ 80 h 80"/>
                <a:gd name="T10" fmla="*/ 158 w 160"/>
                <a:gd name="T11" fmla="*/ 64 h 80"/>
                <a:gd name="T12" fmla="*/ 80 w 160"/>
                <a:gd name="T13" fmla="*/ 0 h 80"/>
                <a:gd name="T14" fmla="*/ 2 w 160"/>
                <a:gd name="T15" fmla="*/ 64 h 80"/>
                <a:gd name="T16" fmla="*/ 0 w 160"/>
                <a:gd name="T17" fmla="*/ 80 h 80"/>
                <a:gd name="T18" fmla="*/ 48 w 160"/>
                <a:gd name="T19" fmla="*/ 80 h 80"/>
                <a:gd name="T20" fmla="*/ 48 w 160"/>
                <a:gd name="T21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80">
                  <a:moveTo>
                    <a:pt x="48" y="56"/>
                  </a:moveTo>
                  <a:cubicBezTo>
                    <a:pt x="48" y="38"/>
                    <a:pt x="62" y="24"/>
                    <a:pt x="80" y="24"/>
                  </a:cubicBezTo>
                  <a:cubicBezTo>
                    <a:pt x="98" y="24"/>
                    <a:pt x="112" y="38"/>
                    <a:pt x="112" y="5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1" y="28"/>
                    <a:pt x="119" y="0"/>
                    <a:pt x="80" y="0"/>
                  </a:cubicBezTo>
                  <a:cubicBezTo>
                    <a:pt x="41" y="0"/>
                    <a:pt x="9" y="28"/>
                    <a:pt x="2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5"/>
            <p:cNvSpPr>
              <a:spLocks/>
            </p:cNvSpPr>
            <p:nvPr/>
          </p:nvSpPr>
          <p:spPr bwMode="auto">
            <a:xfrm flipH="1">
              <a:off x="-5334001" y="4821238"/>
              <a:ext cx="414338" cy="414338"/>
            </a:xfrm>
            <a:custGeom>
              <a:avLst/>
              <a:gdLst>
                <a:gd name="T0" fmla="*/ 108 w 160"/>
                <a:gd name="T1" fmla="*/ 0 h 160"/>
                <a:gd name="T2" fmla="*/ 100 w 160"/>
                <a:gd name="T3" fmla="*/ 8 h 160"/>
                <a:gd name="T4" fmla="*/ 99 w 160"/>
                <a:gd name="T5" fmla="*/ 10 h 160"/>
                <a:gd name="T6" fmla="*/ 97 w 160"/>
                <a:gd name="T7" fmla="*/ 11 h 160"/>
                <a:gd name="T8" fmla="*/ 94 w 160"/>
                <a:gd name="T9" fmla="*/ 13 h 160"/>
                <a:gd name="T10" fmla="*/ 92 w 160"/>
                <a:gd name="T11" fmla="*/ 14 h 160"/>
                <a:gd name="T12" fmla="*/ 87 w 160"/>
                <a:gd name="T13" fmla="*/ 15 h 160"/>
                <a:gd name="T14" fmla="*/ 86 w 160"/>
                <a:gd name="T15" fmla="*/ 15 h 160"/>
                <a:gd name="T16" fmla="*/ 80 w 160"/>
                <a:gd name="T17" fmla="*/ 16 h 160"/>
                <a:gd name="T18" fmla="*/ 74 w 160"/>
                <a:gd name="T19" fmla="*/ 15 h 160"/>
                <a:gd name="T20" fmla="*/ 73 w 160"/>
                <a:gd name="T21" fmla="*/ 15 h 160"/>
                <a:gd name="T22" fmla="*/ 68 w 160"/>
                <a:gd name="T23" fmla="*/ 14 h 160"/>
                <a:gd name="T24" fmla="*/ 66 w 160"/>
                <a:gd name="T25" fmla="*/ 13 h 160"/>
                <a:gd name="T26" fmla="*/ 63 w 160"/>
                <a:gd name="T27" fmla="*/ 11 h 160"/>
                <a:gd name="T28" fmla="*/ 61 w 160"/>
                <a:gd name="T29" fmla="*/ 10 h 160"/>
                <a:gd name="T30" fmla="*/ 60 w 160"/>
                <a:gd name="T31" fmla="*/ 8 h 160"/>
                <a:gd name="T32" fmla="*/ 52 w 160"/>
                <a:gd name="T33" fmla="*/ 0 h 160"/>
                <a:gd name="T34" fmla="*/ 48 w 160"/>
                <a:gd name="T35" fmla="*/ 0 h 160"/>
                <a:gd name="T36" fmla="*/ 0 w 160"/>
                <a:gd name="T37" fmla="*/ 0 h 160"/>
                <a:gd name="T38" fmla="*/ 0 w 160"/>
                <a:gd name="T39" fmla="*/ 81 h 160"/>
                <a:gd name="T40" fmla="*/ 80 w 160"/>
                <a:gd name="T41" fmla="*/ 160 h 160"/>
                <a:gd name="T42" fmla="*/ 160 w 160"/>
                <a:gd name="T43" fmla="*/ 81 h 160"/>
                <a:gd name="T44" fmla="*/ 160 w 160"/>
                <a:gd name="T45" fmla="*/ 0 h 160"/>
                <a:gd name="T46" fmla="*/ 112 w 160"/>
                <a:gd name="T47" fmla="*/ 0 h 160"/>
                <a:gd name="T48" fmla="*/ 108 w 160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0" h="160">
                  <a:moveTo>
                    <a:pt x="108" y="0"/>
                  </a:moveTo>
                  <a:cubicBezTo>
                    <a:pt x="106" y="3"/>
                    <a:pt x="103" y="6"/>
                    <a:pt x="100" y="8"/>
                  </a:cubicBezTo>
                  <a:cubicBezTo>
                    <a:pt x="100" y="9"/>
                    <a:pt x="100" y="9"/>
                    <a:pt x="99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6" y="12"/>
                    <a:pt x="95" y="12"/>
                    <a:pt x="94" y="13"/>
                  </a:cubicBezTo>
                  <a:cubicBezTo>
                    <a:pt x="93" y="13"/>
                    <a:pt x="92" y="13"/>
                    <a:pt x="92" y="14"/>
                  </a:cubicBezTo>
                  <a:cubicBezTo>
                    <a:pt x="90" y="14"/>
                    <a:pt x="89" y="15"/>
                    <a:pt x="87" y="15"/>
                  </a:cubicBezTo>
                  <a:cubicBezTo>
                    <a:pt x="87" y="15"/>
                    <a:pt x="86" y="15"/>
                    <a:pt x="86" y="15"/>
                  </a:cubicBezTo>
                  <a:cubicBezTo>
                    <a:pt x="84" y="16"/>
                    <a:pt x="82" y="16"/>
                    <a:pt x="80" y="16"/>
                  </a:cubicBezTo>
                  <a:cubicBezTo>
                    <a:pt x="78" y="16"/>
                    <a:pt x="76" y="16"/>
                    <a:pt x="74" y="15"/>
                  </a:cubicBezTo>
                  <a:cubicBezTo>
                    <a:pt x="74" y="15"/>
                    <a:pt x="73" y="15"/>
                    <a:pt x="73" y="15"/>
                  </a:cubicBezTo>
                  <a:cubicBezTo>
                    <a:pt x="71" y="15"/>
                    <a:pt x="70" y="14"/>
                    <a:pt x="68" y="14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2"/>
                    <a:pt x="64" y="12"/>
                    <a:pt x="63" y="11"/>
                  </a:cubicBezTo>
                  <a:cubicBezTo>
                    <a:pt x="62" y="11"/>
                    <a:pt x="62" y="10"/>
                    <a:pt x="61" y="10"/>
                  </a:cubicBezTo>
                  <a:cubicBezTo>
                    <a:pt x="60" y="9"/>
                    <a:pt x="60" y="9"/>
                    <a:pt x="60" y="8"/>
                  </a:cubicBezTo>
                  <a:cubicBezTo>
                    <a:pt x="57" y="6"/>
                    <a:pt x="54" y="3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6"/>
            <p:cNvSpPr>
              <a:spLocks/>
            </p:cNvSpPr>
            <p:nvPr/>
          </p:nvSpPr>
          <p:spPr bwMode="auto">
            <a:xfrm flipH="1">
              <a:off x="-5168901" y="4675188"/>
              <a:ext cx="84138" cy="146050"/>
            </a:xfrm>
            <a:custGeom>
              <a:avLst/>
              <a:gdLst>
                <a:gd name="T0" fmla="*/ 0 w 32"/>
                <a:gd name="T1" fmla="*/ 16 h 56"/>
                <a:gd name="T2" fmla="*/ 0 w 32"/>
                <a:gd name="T3" fmla="*/ 40 h 56"/>
                <a:gd name="T4" fmla="*/ 2 w 32"/>
                <a:gd name="T5" fmla="*/ 48 h 56"/>
                <a:gd name="T6" fmla="*/ 2 w 32"/>
                <a:gd name="T7" fmla="*/ 48 h 56"/>
                <a:gd name="T8" fmla="*/ 8 w 32"/>
                <a:gd name="T9" fmla="*/ 54 h 56"/>
                <a:gd name="T10" fmla="*/ 8 w 32"/>
                <a:gd name="T11" fmla="*/ 54 h 56"/>
                <a:gd name="T12" fmla="*/ 11 w 32"/>
                <a:gd name="T13" fmla="*/ 55 h 56"/>
                <a:gd name="T14" fmla="*/ 12 w 32"/>
                <a:gd name="T15" fmla="*/ 55 h 56"/>
                <a:gd name="T16" fmla="*/ 16 w 32"/>
                <a:gd name="T17" fmla="*/ 56 h 56"/>
                <a:gd name="T18" fmla="*/ 20 w 32"/>
                <a:gd name="T19" fmla="*/ 55 h 56"/>
                <a:gd name="T20" fmla="*/ 21 w 32"/>
                <a:gd name="T21" fmla="*/ 55 h 56"/>
                <a:gd name="T22" fmla="*/ 24 w 32"/>
                <a:gd name="T23" fmla="*/ 54 h 56"/>
                <a:gd name="T24" fmla="*/ 24 w 32"/>
                <a:gd name="T25" fmla="*/ 54 h 56"/>
                <a:gd name="T26" fmla="*/ 30 w 32"/>
                <a:gd name="T27" fmla="*/ 48 h 56"/>
                <a:gd name="T28" fmla="*/ 30 w 32"/>
                <a:gd name="T29" fmla="*/ 48 h 56"/>
                <a:gd name="T30" fmla="*/ 32 w 32"/>
                <a:gd name="T31" fmla="*/ 40 h 56"/>
                <a:gd name="T32" fmla="*/ 32 w 32"/>
                <a:gd name="T33" fmla="*/ 16 h 56"/>
                <a:gd name="T34" fmla="*/ 16 w 32"/>
                <a:gd name="T35" fmla="*/ 0 h 56"/>
                <a:gd name="T36" fmla="*/ 0 w 32"/>
                <a:gd name="T37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56">
                  <a:moveTo>
                    <a:pt x="0" y="1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1" y="45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4" y="50"/>
                    <a:pt x="6" y="52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17" y="56"/>
                    <a:pt x="19" y="56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2"/>
                    <a:pt x="28" y="50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5"/>
                    <a:pt x="32" y="43"/>
                    <a:pt x="32" y="4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616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椭圆 10"/>
          <p:cNvSpPr>
            <a:spLocks noChangeArrowheads="1"/>
          </p:cNvSpPr>
          <p:nvPr/>
        </p:nvSpPr>
        <p:spPr bwMode="auto">
          <a:xfrm>
            <a:off x="2814731" y="5893658"/>
            <a:ext cx="11058133" cy="1008693"/>
          </a:xfrm>
          <a:prstGeom prst="ellipse">
            <a:avLst/>
          </a:prstGeom>
          <a:gradFill rotWithShape="1">
            <a:gsLst>
              <a:gs pos="0">
                <a:srgbClr val="000000"/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F79524">
                <a:alpha val="0"/>
              </a:srgbClr>
            </a:glow>
            <a:outerShdw dist="107763" dir="2700000" algn="ctr" rotWithShape="0">
              <a:srgbClr val="535455"/>
            </a:outerShdw>
            <a:softEdge rad="368300"/>
          </a:effectLst>
          <a:extLst/>
        </p:spPr>
        <p:txBody>
          <a:bodyPr wrap="none" lIns="122767" tIns="61384" rIns="122767" bIns="61384" anchor="ctr"/>
          <a:lstStyle/>
          <a:p>
            <a:pPr algn="ctr">
              <a:defRPr/>
            </a:pPr>
            <a:endParaRPr lang="zh-CN" altLang="zh-CN" sz="2400" kern="0">
              <a:solidFill>
                <a:sysClr val="windowText" lastClr="000000"/>
              </a:solidFill>
            </a:endParaRPr>
          </a:p>
        </p:txBody>
      </p:sp>
      <p:sp>
        <p:nvSpPr>
          <p:cNvPr id="196" name="Text Box 11"/>
          <p:cNvSpPr txBox="1">
            <a:spLocks noChangeArrowheads="1"/>
          </p:cNvSpPr>
          <p:nvPr/>
        </p:nvSpPr>
        <p:spPr bwMode="auto">
          <a:xfrm>
            <a:off x="527051" y="1555751"/>
            <a:ext cx="48069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通过人员沟通反馈的问题以及项目运行的过程，发现问题如右边所示：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" name="矩形 18"/>
          <p:cNvSpPr>
            <a:spLocks noChangeArrowheads="1"/>
          </p:cNvSpPr>
          <p:nvPr/>
        </p:nvSpPr>
        <p:spPr bwMode="auto">
          <a:xfrm>
            <a:off x="594784" y="2935817"/>
            <a:ext cx="3454400" cy="112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333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  <a:t>项目和学习是当前工作中的两条主线，如果没有明确的目标和计划，很难达到团队目标</a:t>
            </a:r>
            <a:r>
              <a:rPr lang="en-US" altLang="zh-CN" sz="1333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  <a:t>——</a:t>
            </a:r>
            <a:r>
              <a:rPr lang="zh-CN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  <a:t>效率</a:t>
            </a:r>
            <a:r>
              <a:rPr lang="en-US" altLang="zh-CN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  <a:t>+</a:t>
            </a:r>
            <a:r>
              <a:rPr lang="zh-CN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  <a:t>质量</a:t>
            </a:r>
            <a:r>
              <a:rPr lang="en-US" altLang="zh-CN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  <a:t>+</a:t>
            </a:r>
            <a:r>
              <a:rPr lang="zh-CN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  <a:t>总结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latin typeface="Arial" charset="0"/>
            </a:endParaRPr>
          </a:p>
        </p:txBody>
      </p:sp>
      <p:cxnSp>
        <p:nvCxnSpPr>
          <p:cNvPr id="206" name="直接连接符 205"/>
          <p:cNvCxnSpPr/>
          <p:nvPr/>
        </p:nvCxnSpPr>
        <p:spPr>
          <a:xfrm>
            <a:off x="683685" y="1422400"/>
            <a:ext cx="47540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组合 213"/>
          <p:cNvGrpSpPr>
            <a:grpSpLocks/>
          </p:cNvGrpSpPr>
          <p:nvPr/>
        </p:nvGrpSpPr>
        <p:grpSpPr bwMode="auto">
          <a:xfrm>
            <a:off x="649817" y="836082"/>
            <a:ext cx="4582319" cy="461665"/>
            <a:chOff x="712883" y="814088"/>
            <a:chExt cx="3436963" cy="346249"/>
          </a:xfrm>
        </p:grpSpPr>
        <p:grpSp>
          <p:nvGrpSpPr>
            <p:cNvPr id="6158" name="组合 107"/>
            <p:cNvGrpSpPr>
              <a:grpSpLocks/>
            </p:cNvGrpSpPr>
            <p:nvPr/>
          </p:nvGrpSpPr>
          <p:grpSpPr bwMode="auto">
            <a:xfrm>
              <a:off x="929162" y="814088"/>
              <a:ext cx="3220684" cy="346249"/>
              <a:chOff x="1129363" y="979710"/>
              <a:chExt cx="3219918" cy="348193"/>
            </a:xfrm>
          </p:grpSpPr>
          <p:sp>
            <p:nvSpPr>
              <p:cNvPr id="6162" name="TextBox 108"/>
              <p:cNvSpPr txBox="1">
                <a:spLocks noChangeArrowheads="1"/>
              </p:cNvSpPr>
              <p:nvPr/>
            </p:nvSpPr>
            <p:spPr bwMode="auto">
              <a:xfrm>
                <a:off x="1129363" y="979710"/>
                <a:ext cx="1292438" cy="348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问题在哪里</a:t>
                </a:r>
                <a:endParaRPr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63" name="矩形 109"/>
              <p:cNvSpPr>
                <a:spLocks noChangeArrowheads="1"/>
              </p:cNvSpPr>
              <p:nvPr/>
            </p:nvSpPr>
            <p:spPr bwMode="auto">
              <a:xfrm>
                <a:off x="2690267" y="1025877"/>
                <a:ext cx="1659014" cy="255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>
                    <a:solidFill>
                      <a:prstClr val="black"/>
                    </a:solidFill>
                    <a:latin typeface="Arial" panose="020B0604020202020204" pitchFamily="34" charset="0"/>
                  </a:rPr>
                  <a:t>CLICK TO ADD TITLE</a:t>
                </a:r>
                <a:endParaRPr lang="zh-CN" altLang="en-US" sz="16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cxnSp>
            <p:nvCxnSpPr>
              <p:cNvPr id="210" name="直接连接符 209"/>
              <p:cNvCxnSpPr/>
              <p:nvPr/>
            </p:nvCxnSpPr>
            <p:spPr>
              <a:xfrm>
                <a:off x="2689240" y="1037181"/>
                <a:ext cx="0" cy="2538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59" name="组合 210"/>
            <p:cNvGrpSpPr>
              <a:grpSpLocks/>
            </p:cNvGrpSpPr>
            <p:nvPr/>
          </p:nvGrpSpPr>
          <p:grpSpPr bwMode="auto">
            <a:xfrm>
              <a:off x="712883" y="871240"/>
              <a:ext cx="215800" cy="215800"/>
              <a:chOff x="515183" y="750888"/>
              <a:chExt cx="215800" cy="215800"/>
            </a:xfrm>
          </p:grpSpPr>
          <p:sp>
            <p:nvSpPr>
              <p:cNvPr id="212" name="椭圆 211"/>
              <p:cNvSpPr/>
              <p:nvPr/>
            </p:nvSpPr>
            <p:spPr>
              <a:xfrm flipH="1">
                <a:off x="515183" y="750888"/>
                <a:ext cx="215800" cy="215800"/>
              </a:xfrm>
              <a:prstGeom prst="ellipse">
                <a:avLst/>
              </a:prstGeom>
              <a:solidFill>
                <a:srgbClr val="C00000"/>
              </a:solidFill>
              <a:ln w="38100" cap="sq">
                <a:solidFill>
                  <a:srgbClr val="C8C6BD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5400000"/>
                <a:lightRig rig="threePt" dir="t">
                  <a:rot lat="0" lon="0" rev="2100000"/>
                </a:lightRig>
              </a:scene3d>
              <a:sp3d>
                <a:bevelT w="25400" h="12700" prst="hardEdge"/>
                <a:extrusionClr>
                  <a:srgbClr val="000000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13" name="Freeform 15"/>
              <p:cNvSpPr>
                <a:spLocks noEditPoints="1"/>
              </p:cNvSpPr>
              <p:nvPr/>
            </p:nvSpPr>
            <p:spPr bwMode="auto">
              <a:xfrm>
                <a:off x="568097" y="796563"/>
                <a:ext cx="109973" cy="124451"/>
              </a:xfrm>
              <a:custGeom>
                <a:avLst/>
                <a:gdLst>
                  <a:gd name="T0" fmla="*/ 219 w 423"/>
                  <a:gd name="T1" fmla="*/ 319 h 526"/>
                  <a:gd name="T2" fmla="*/ 204 w 423"/>
                  <a:gd name="T3" fmla="*/ 375 h 526"/>
                  <a:gd name="T4" fmla="*/ 217 w 423"/>
                  <a:gd name="T5" fmla="*/ 318 h 526"/>
                  <a:gd name="T6" fmla="*/ 184 w 423"/>
                  <a:gd name="T7" fmla="*/ 258 h 526"/>
                  <a:gd name="T8" fmla="*/ 192 w 423"/>
                  <a:gd name="T9" fmla="*/ 232 h 526"/>
                  <a:gd name="T10" fmla="*/ 210 w 423"/>
                  <a:gd name="T11" fmla="*/ 227 h 526"/>
                  <a:gd name="T12" fmla="*/ 204 w 423"/>
                  <a:gd name="T13" fmla="*/ 278 h 526"/>
                  <a:gd name="T14" fmla="*/ 219 w 423"/>
                  <a:gd name="T15" fmla="*/ 285 h 526"/>
                  <a:gd name="T16" fmla="*/ 210 w 423"/>
                  <a:gd name="T17" fmla="*/ 227 h 526"/>
                  <a:gd name="T18" fmla="*/ 212 w 423"/>
                  <a:gd name="T19" fmla="*/ 526 h 526"/>
                  <a:gd name="T20" fmla="*/ 180 w 423"/>
                  <a:gd name="T21" fmla="*/ 91 h 526"/>
                  <a:gd name="T22" fmla="*/ 115 w 423"/>
                  <a:gd name="T23" fmla="*/ 0 h 526"/>
                  <a:gd name="T24" fmla="*/ 164 w 423"/>
                  <a:gd name="T25" fmla="*/ 0 h 526"/>
                  <a:gd name="T26" fmla="*/ 212 w 423"/>
                  <a:gd name="T27" fmla="*/ 0 h 526"/>
                  <a:gd name="T28" fmla="*/ 259 w 423"/>
                  <a:gd name="T29" fmla="*/ 0 h 526"/>
                  <a:gd name="T30" fmla="*/ 308 w 423"/>
                  <a:gd name="T31" fmla="*/ 0 h 526"/>
                  <a:gd name="T32" fmla="*/ 423 w 423"/>
                  <a:gd name="T33" fmla="*/ 397 h 526"/>
                  <a:gd name="T34" fmla="*/ 231 w 423"/>
                  <a:gd name="T35" fmla="*/ 291 h 526"/>
                  <a:gd name="T36" fmla="*/ 248 w 423"/>
                  <a:gd name="T37" fmla="*/ 241 h 526"/>
                  <a:gd name="T38" fmla="*/ 262 w 423"/>
                  <a:gd name="T39" fmla="*/ 219 h 526"/>
                  <a:gd name="T40" fmla="*/ 231 w 423"/>
                  <a:gd name="T41" fmla="*/ 182 h 526"/>
                  <a:gd name="T42" fmla="*/ 219 w 423"/>
                  <a:gd name="T43" fmla="*/ 204 h 526"/>
                  <a:gd name="T44" fmla="*/ 204 w 423"/>
                  <a:gd name="T45" fmla="*/ 204 h 526"/>
                  <a:gd name="T46" fmla="*/ 192 w 423"/>
                  <a:gd name="T47" fmla="*/ 182 h 526"/>
                  <a:gd name="T48" fmla="*/ 171 w 423"/>
                  <a:gd name="T49" fmla="*/ 219 h 526"/>
                  <a:gd name="T50" fmla="*/ 170 w 423"/>
                  <a:gd name="T51" fmla="*/ 290 h 526"/>
                  <a:gd name="T52" fmla="*/ 192 w 423"/>
                  <a:gd name="T53" fmla="*/ 373 h 526"/>
                  <a:gd name="T54" fmla="*/ 165 w 423"/>
                  <a:gd name="T55" fmla="*/ 357 h 526"/>
                  <a:gd name="T56" fmla="*/ 172 w 423"/>
                  <a:gd name="T57" fmla="*/ 391 h 526"/>
                  <a:gd name="T58" fmla="*/ 192 w 423"/>
                  <a:gd name="T59" fmla="*/ 421 h 526"/>
                  <a:gd name="T60" fmla="*/ 204 w 423"/>
                  <a:gd name="T61" fmla="*/ 399 h 526"/>
                  <a:gd name="T62" fmla="*/ 219 w 423"/>
                  <a:gd name="T63" fmla="*/ 421 h 526"/>
                  <a:gd name="T64" fmla="*/ 231 w 423"/>
                  <a:gd name="T65" fmla="*/ 395 h 526"/>
                  <a:gd name="T66" fmla="*/ 269 w 423"/>
                  <a:gd name="T67" fmla="*/ 352 h 526"/>
                  <a:gd name="T68" fmla="*/ 231 w 423"/>
                  <a:gd name="T69" fmla="*/ 326 h 526"/>
                  <a:gd name="T70" fmla="*/ 235 w 423"/>
                  <a:gd name="T71" fmla="*/ 364 h 526"/>
                  <a:gd name="T72" fmla="*/ 231 w 423"/>
                  <a:gd name="T73" fmla="*/ 3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526">
                    <a:moveTo>
                      <a:pt x="217" y="318"/>
                    </a:moveTo>
                    <a:cubicBezTo>
                      <a:pt x="218" y="319"/>
                      <a:pt x="218" y="319"/>
                      <a:pt x="219" y="319"/>
                    </a:cubicBezTo>
                    <a:cubicBezTo>
                      <a:pt x="219" y="374"/>
                      <a:pt x="219" y="374"/>
                      <a:pt x="219" y="374"/>
                    </a:cubicBezTo>
                    <a:cubicBezTo>
                      <a:pt x="214" y="375"/>
                      <a:pt x="209" y="376"/>
                      <a:pt x="204" y="375"/>
                    </a:cubicBezTo>
                    <a:cubicBezTo>
                      <a:pt x="204" y="312"/>
                      <a:pt x="204" y="312"/>
                      <a:pt x="204" y="312"/>
                    </a:cubicBezTo>
                    <a:cubicBezTo>
                      <a:pt x="208" y="314"/>
                      <a:pt x="213" y="316"/>
                      <a:pt x="217" y="318"/>
                    </a:cubicBezTo>
                    <a:close/>
                    <a:moveTo>
                      <a:pt x="188" y="235"/>
                    </a:moveTo>
                    <a:cubicBezTo>
                      <a:pt x="184" y="240"/>
                      <a:pt x="181" y="249"/>
                      <a:pt x="184" y="258"/>
                    </a:cubicBezTo>
                    <a:cubicBezTo>
                      <a:pt x="185" y="263"/>
                      <a:pt x="188" y="267"/>
                      <a:pt x="192" y="270"/>
                    </a:cubicBezTo>
                    <a:cubicBezTo>
                      <a:pt x="192" y="232"/>
                      <a:pt x="192" y="232"/>
                      <a:pt x="192" y="232"/>
                    </a:cubicBezTo>
                    <a:cubicBezTo>
                      <a:pt x="191" y="233"/>
                      <a:pt x="189" y="234"/>
                      <a:pt x="188" y="235"/>
                    </a:cubicBezTo>
                    <a:close/>
                    <a:moveTo>
                      <a:pt x="210" y="227"/>
                    </a:moveTo>
                    <a:cubicBezTo>
                      <a:pt x="208" y="227"/>
                      <a:pt x="206" y="227"/>
                      <a:pt x="204" y="227"/>
                    </a:cubicBezTo>
                    <a:cubicBezTo>
                      <a:pt x="204" y="278"/>
                      <a:pt x="204" y="278"/>
                      <a:pt x="204" y="278"/>
                    </a:cubicBezTo>
                    <a:cubicBezTo>
                      <a:pt x="209" y="280"/>
                      <a:pt x="213" y="282"/>
                      <a:pt x="218" y="284"/>
                    </a:cubicBezTo>
                    <a:cubicBezTo>
                      <a:pt x="218" y="285"/>
                      <a:pt x="219" y="285"/>
                      <a:pt x="219" y="285"/>
                    </a:cubicBezTo>
                    <a:cubicBezTo>
                      <a:pt x="219" y="227"/>
                      <a:pt x="219" y="227"/>
                      <a:pt x="219" y="227"/>
                    </a:cubicBezTo>
                    <a:cubicBezTo>
                      <a:pt x="216" y="227"/>
                      <a:pt x="213" y="227"/>
                      <a:pt x="210" y="227"/>
                    </a:cubicBezTo>
                    <a:close/>
                    <a:moveTo>
                      <a:pt x="423" y="397"/>
                    </a:moveTo>
                    <a:cubicBezTo>
                      <a:pt x="423" y="514"/>
                      <a:pt x="328" y="526"/>
                      <a:pt x="212" y="526"/>
                    </a:cubicBezTo>
                    <a:cubicBezTo>
                      <a:pt x="95" y="526"/>
                      <a:pt x="0" y="514"/>
                      <a:pt x="0" y="397"/>
                    </a:cubicBezTo>
                    <a:cubicBezTo>
                      <a:pt x="0" y="291"/>
                      <a:pt x="79" y="121"/>
                      <a:pt x="180" y="91"/>
                    </a:cubicBezTo>
                    <a:cubicBezTo>
                      <a:pt x="143" y="78"/>
                      <a:pt x="115" y="42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22" y="4"/>
                      <a:pt x="131" y="6"/>
                      <a:pt x="140" y="6"/>
                    </a:cubicBezTo>
                    <a:cubicBezTo>
                      <a:pt x="149" y="6"/>
                      <a:pt x="157" y="4"/>
                      <a:pt x="164" y="0"/>
                    </a:cubicBezTo>
                    <a:cubicBezTo>
                      <a:pt x="170" y="4"/>
                      <a:pt x="179" y="6"/>
                      <a:pt x="188" y="6"/>
                    </a:cubicBezTo>
                    <a:cubicBezTo>
                      <a:pt x="197" y="6"/>
                      <a:pt x="205" y="4"/>
                      <a:pt x="212" y="0"/>
                    </a:cubicBezTo>
                    <a:cubicBezTo>
                      <a:pt x="218" y="4"/>
                      <a:pt x="226" y="6"/>
                      <a:pt x="235" y="6"/>
                    </a:cubicBezTo>
                    <a:cubicBezTo>
                      <a:pt x="244" y="6"/>
                      <a:pt x="253" y="4"/>
                      <a:pt x="259" y="0"/>
                    </a:cubicBezTo>
                    <a:cubicBezTo>
                      <a:pt x="266" y="4"/>
                      <a:pt x="274" y="6"/>
                      <a:pt x="283" y="6"/>
                    </a:cubicBezTo>
                    <a:cubicBezTo>
                      <a:pt x="292" y="6"/>
                      <a:pt x="301" y="4"/>
                      <a:pt x="308" y="0"/>
                    </a:cubicBezTo>
                    <a:cubicBezTo>
                      <a:pt x="308" y="42"/>
                      <a:pt x="280" y="78"/>
                      <a:pt x="243" y="91"/>
                    </a:cubicBezTo>
                    <a:cubicBezTo>
                      <a:pt x="344" y="121"/>
                      <a:pt x="423" y="291"/>
                      <a:pt x="423" y="397"/>
                    </a:cubicBezTo>
                    <a:close/>
                    <a:moveTo>
                      <a:pt x="267" y="325"/>
                    </a:moveTo>
                    <a:cubicBezTo>
                      <a:pt x="261" y="308"/>
                      <a:pt x="247" y="299"/>
                      <a:pt x="231" y="291"/>
                    </a:cubicBezTo>
                    <a:cubicBezTo>
                      <a:pt x="231" y="230"/>
                      <a:pt x="231" y="230"/>
                      <a:pt x="231" y="230"/>
                    </a:cubicBezTo>
                    <a:cubicBezTo>
                      <a:pt x="237" y="233"/>
                      <a:pt x="243" y="237"/>
                      <a:pt x="248" y="241"/>
                    </a:cubicBezTo>
                    <a:cubicBezTo>
                      <a:pt x="250" y="242"/>
                      <a:pt x="251" y="243"/>
                      <a:pt x="253" y="244"/>
                    </a:cubicBezTo>
                    <a:cubicBezTo>
                      <a:pt x="256" y="235"/>
                      <a:pt x="259" y="227"/>
                      <a:pt x="262" y="219"/>
                    </a:cubicBezTo>
                    <a:cubicBezTo>
                      <a:pt x="253" y="213"/>
                      <a:pt x="243" y="208"/>
                      <a:pt x="231" y="205"/>
                    </a:cubicBezTo>
                    <a:cubicBezTo>
                      <a:pt x="231" y="182"/>
                      <a:pt x="231" y="182"/>
                      <a:pt x="231" y="182"/>
                    </a:cubicBezTo>
                    <a:cubicBezTo>
                      <a:pt x="219" y="182"/>
                      <a:pt x="219" y="182"/>
                      <a:pt x="219" y="182"/>
                    </a:cubicBezTo>
                    <a:cubicBezTo>
                      <a:pt x="219" y="204"/>
                      <a:pt x="219" y="204"/>
                      <a:pt x="219" y="204"/>
                    </a:cubicBezTo>
                    <a:cubicBezTo>
                      <a:pt x="215" y="204"/>
                      <a:pt x="212" y="204"/>
                      <a:pt x="207" y="204"/>
                    </a:cubicBezTo>
                    <a:cubicBezTo>
                      <a:pt x="206" y="204"/>
                      <a:pt x="205" y="204"/>
                      <a:pt x="204" y="204"/>
                    </a:cubicBezTo>
                    <a:cubicBezTo>
                      <a:pt x="204" y="182"/>
                      <a:pt x="204" y="182"/>
                      <a:pt x="204" y="182"/>
                    </a:cubicBezTo>
                    <a:cubicBezTo>
                      <a:pt x="192" y="182"/>
                      <a:pt x="192" y="182"/>
                      <a:pt x="192" y="182"/>
                    </a:cubicBezTo>
                    <a:cubicBezTo>
                      <a:pt x="192" y="207"/>
                      <a:pt x="192" y="207"/>
                      <a:pt x="192" y="207"/>
                    </a:cubicBezTo>
                    <a:cubicBezTo>
                      <a:pt x="184" y="209"/>
                      <a:pt x="177" y="214"/>
                      <a:pt x="171" y="219"/>
                    </a:cubicBezTo>
                    <a:cubicBezTo>
                      <a:pt x="163" y="227"/>
                      <a:pt x="156" y="238"/>
                      <a:pt x="156" y="254"/>
                    </a:cubicBezTo>
                    <a:cubicBezTo>
                      <a:pt x="156" y="270"/>
                      <a:pt x="161" y="281"/>
                      <a:pt x="170" y="290"/>
                    </a:cubicBezTo>
                    <a:cubicBezTo>
                      <a:pt x="177" y="296"/>
                      <a:pt x="184" y="301"/>
                      <a:pt x="192" y="305"/>
                    </a:cubicBezTo>
                    <a:cubicBezTo>
                      <a:pt x="192" y="373"/>
                      <a:pt x="192" y="373"/>
                      <a:pt x="192" y="373"/>
                    </a:cubicBezTo>
                    <a:cubicBezTo>
                      <a:pt x="183" y="370"/>
                      <a:pt x="176" y="364"/>
                      <a:pt x="169" y="359"/>
                    </a:cubicBezTo>
                    <a:cubicBezTo>
                      <a:pt x="168" y="358"/>
                      <a:pt x="167" y="357"/>
                      <a:pt x="165" y="357"/>
                    </a:cubicBezTo>
                    <a:cubicBezTo>
                      <a:pt x="161" y="365"/>
                      <a:pt x="157" y="373"/>
                      <a:pt x="153" y="381"/>
                    </a:cubicBezTo>
                    <a:cubicBezTo>
                      <a:pt x="159" y="385"/>
                      <a:pt x="165" y="388"/>
                      <a:pt x="172" y="391"/>
                    </a:cubicBezTo>
                    <a:cubicBezTo>
                      <a:pt x="178" y="394"/>
                      <a:pt x="185" y="396"/>
                      <a:pt x="192" y="397"/>
                    </a:cubicBezTo>
                    <a:cubicBezTo>
                      <a:pt x="192" y="421"/>
                      <a:pt x="192" y="421"/>
                      <a:pt x="192" y="421"/>
                    </a:cubicBezTo>
                    <a:cubicBezTo>
                      <a:pt x="204" y="421"/>
                      <a:pt x="204" y="421"/>
                      <a:pt x="204" y="421"/>
                    </a:cubicBezTo>
                    <a:cubicBezTo>
                      <a:pt x="204" y="399"/>
                      <a:pt x="204" y="399"/>
                      <a:pt x="204" y="399"/>
                    </a:cubicBezTo>
                    <a:cubicBezTo>
                      <a:pt x="209" y="399"/>
                      <a:pt x="214" y="398"/>
                      <a:pt x="219" y="398"/>
                    </a:cubicBezTo>
                    <a:cubicBezTo>
                      <a:pt x="219" y="421"/>
                      <a:pt x="219" y="421"/>
                      <a:pt x="219" y="421"/>
                    </a:cubicBezTo>
                    <a:cubicBezTo>
                      <a:pt x="231" y="421"/>
                      <a:pt x="231" y="421"/>
                      <a:pt x="231" y="421"/>
                    </a:cubicBezTo>
                    <a:cubicBezTo>
                      <a:pt x="231" y="395"/>
                      <a:pt x="231" y="395"/>
                      <a:pt x="231" y="395"/>
                    </a:cubicBezTo>
                    <a:cubicBezTo>
                      <a:pt x="236" y="393"/>
                      <a:pt x="241" y="391"/>
                      <a:pt x="245" y="388"/>
                    </a:cubicBezTo>
                    <a:cubicBezTo>
                      <a:pt x="257" y="381"/>
                      <a:pt x="266" y="369"/>
                      <a:pt x="269" y="352"/>
                    </a:cubicBezTo>
                    <a:cubicBezTo>
                      <a:pt x="271" y="343"/>
                      <a:pt x="270" y="333"/>
                      <a:pt x="267" y="325"/>
                    </a:cubicBezTo>
                    <a:close/>
                    <a:moveTo>
                      <a:pt x="231" y="326"/>
                    </a:moveTo>
                    <a:cubicBezTo>
                      <a:pt x="231" y="368"/>
                      <a:pt x="231" y="368"/>
                      <a:pt x="231" y="368"/>
                    </a:cubicBezTo>
                    <a:cubicBezTo>
                      <a:pt x="232" y="367"/>
                      <a:pt x="234" y="365"/>
                      <a:pt x="235" y="364"/>
                    </a:cubicBezTo>
                    <a:cubicBezTo>
                      <a:pt x="239" y="359"/>
                      <a:pt x="242" y="352"/>
                      <a:pt x="241" y="344"/>
                    </a:cubicBezTo>
                    <a:cubicBezTo>
                      <a:pt x="241" y="336"/>
                      <a:pt x="236" y="330"/>
                      <a:pt x="231" y="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  <a:effectLst>
                <a:reflection blurRad="6350" stA="3000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6" name="组合 75"/>
          <p:cNvGrpSpPr>
            <a:grpSpLocks noChangeAspect="1"/>
          </p:cNvGrpSpPr>
          <p:nvPr/>
        </p:nvGrpSpPr>
        <p:grpSpPr>
          <a:xfrm>
            <a:off x="11274342" y="6423383"/>
            <a:ext cx="312292" cy="312292"/>
            <a:chOff x="-5821363" y="4260850"/>
            <a:chExt cx="1368425" cy="1368425"/>
          </a:xfrm>
        </p:grpSpPr>
        <p:sp>
          <p:nvSpPr>
            <p:cNvPr id="77" name="Freeform 52"/>
            <p:cNvSpPr>
              <a:spLocks/>
            </p:cNvSpPr>
            <p:nvPr/>
          </p:nvSpPr>
          <p:spPr bwMode="auto">
            <a:xfrm flipH="1">
              <a:off x="-5821363" y="4260850"/>
              <a:ext cx="1368425" cy="1368425"/>
            </a:xfrm>
            <a:custGeom>
              <a:avLst/>
              <a:gdLst>
                <a:gd name="T0" fmla="*/ 528 w 528"/>
                <a:gd name="T1" fmla="*/ 488 h 528"/>
                <a:gd name="T2" fmla="*/ 488 w 528"/>
                <a:gd name="T3" fmla="*/ 528 h 528"/>
                <a:gd name="T4" fmla="*/ 40 w 528"/>
                <a:gd name="T5" fmla="*/ 528 h 528"/>
                <a:gd name="T6" fmla="*/ 0 w 528"/>
                <a:gd name="T7" fmla="*/ 488 h 528"/>
                <a:gd name="T8" fmla="*/ 0 w 528"/>
                <a:gd name="T9" fmla="*/ 40 h 528"/>
                <a:gd name="T10" fmla="*/ 40 w 528"/>
                <a:gd name="T11" fmla="*/ 0 h 528"/>
                <a:gd name="T12" fmla="*/ 488 w 528"/>
                <a:gd name="T13" fmla="*/ 0 h 528"/>
                <a:gd name="T14" fmla="*/ 528 w 528"/>
                <a:gd name="T15" fmla="*/ 40 h 528"/>
                <a:gd name="T16" fmla="*/ 528 w 528"/>
                <a:gd name="T17" fmla="*/ 48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53"/>
            <p:cNvSpPr>
              <a:spLocks/>
            </p:cNvSpPr>
            <p:nvPr/>
          </p:nvSpPr>
          <p:spPr bwMode="auto">
            <a:xfrm flipH="1">
              <a:off x="-5334001" y="4591050"/>
              <a:ext cx="881063" cy="1038225"/>
            </a:xfrm>
            <a:custGeom>
              <a:avLst/>
              <a:gdLst>
                <a:gd name="T0" fmla="*/ 270 w 340"/>
                <a:gd name="T1" fmla="*/ 0 h 401"/>
                <a:gd name="T2" fmla="*/ 204 w 340"/>
                <a:gd name="T3" fmla="*/ 16 h 401"/>
                <a:gd name="T4" fmla="*/ 0 w 340"/>
                <a:gd name="T5" fmla="*/ 220 h 401"/>
                <a:gd name="T6" fmla="*/ 0 w 340"/>
                <a:gd name="T7" fmla="*/ 361 h 401"/>
                <a:gd name="T8" fmla="*/ 40 w 340"/>
                <a:gd name="T9" fmla="*/ 401 h 401"/>
                <a:gd name="T10" fmla="*/ 141 w 340"/>
                <a:gd name="T11" fmla="*/ 401 h 401"/>
                <a:gd name="T12" fmla="*/ 317 w 340"/>
                <a:gd name="T13" fmla="*/ 226 h 401"/>
                <a:gd name="T14" fmla="*/ 272 w 340"/>
                <a:gd name="T15" fmla="*/ 142 h 401"/>
                <a:gd name="T16" fmla="*/ 340 w 340"/>
                <a:gd name="T17" fmla="*/ 73 h 401"/>
                <a:gd name="T18" fmla="*/ 270 w 340"/>
                <a:gd name="T19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401">
                  <a:moveTo>
                    <a:pt x="270" y="0"/>
                  </a:moveTo>
                  <a:cubicBezTo>
                    <a:pt x="204" y="16"/>
                    <a:pt x="204" y="16"/>
                    <a:pt x="204" y="16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83"/>
                    <a:pt x="18" y="401"/>
                    <a:pt x="40" y="401"/>
                  </a:cubicBezTo>
                  <a:cubicBezTo>
                    <a:pt x="141" y="401"/>
                    <a:pt x="141" y="401"/>
                    <a:pt x="141" y="401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272" y="142"/>
                    <a:pt x="272" y="142"/>
                    <a:pt x="272" y="142"/>
                  </a:cubicBezTo>
                  <a:cubicBezTo>
                    <a:pt x="340" y="73"/>
                    <a:pt x="340" y="73"/>
                    <a:pt x="340" y="73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9" name="Freeform 54"/>
            <p:cNvSpPr>
              <a:spLocks/>
            </p:cNvSpPr>
            <p:nvPr/>
          </p:nvSpPr>
          <p:spPr bwMode="auto">
            <a:xfrm flipH="1">
              <a:off x="-5334001" y="4572000"/>
              <a:ext cx="414338" cy="207963"/>
            </a:xfrm>
            <a:custGeom>
              <a:avLst/>
              <a:gdLst>
                <a:gd name="T0" fmla="*/ 48 w 160"/>
                <a:gd name="T1" fmla="*/ 56 h 80"/>
                <a:gd name="T2" fmla="*/ 80 w 160"/>
                <a:gd name="T3" fmla="*/ 24 h 80"/>
                <a:gd name="T4" fmla="*/ 112 w 160"/>
                <a:gd name="T5" fmla="*/ 56 h 80"/>
                <a:gd name="T6" fmla="*/ 112 w 160"/>
                <a:gd name="T7" fmla="*/ 80 h 80"/>
                <a:gd name="T8" fmla="*/ 160 w 160"/>
                <a:gd name="T9" fmla="*/ 80 h 80"/>
                <a:gd name="T10" fmla="*/ 158 w 160"/>
                <a:gd name="T11" fmla="*/ 64 h 80"/>
                <a:gd name="T12" fmla="*/ 80 w 160"/>
                <a:gd name="T13" fmla="*/ 0 h 80"/>
                <a:gd name="T14" fmla="*/ 2 w 160"/>
                <a:gd name="T15" fmla="*/ 64 h 80"/>
                <a:gd name="T16" fmla="*/ 0 w 160"/>
                <a:gd name="T17" fmla="*/ 80 h 80"/>
                <a:gd name="T18" fmla="*/ 48 w 160"/>
                <a:gd name="T19" fmla="*/ 80 h 80"/>
                <a:gd name="T20" fmla="*/ 48 w 160"/>
                <a:gd name="T21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80">
                  <a:moveTo>
                    <a:pt x="48" y="56"/>
                  </a:moveTo>
                  <a:cubicBezTo>
                    <a:pt x="48" y="38"/>
                    <a:pt x="62" y="24"/>
                    <a:pt x="80" y="24"/>
                  </a:cubicBezTo>
                  <a:cubicBezTo>
                    <a:pt x="98" y="24"/>
                    <a:pt x="112" y="38"/>
                    <a:pt x="112" y="5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1" y="28"/>
                    <a:pt x="119" y="0"/>
                    <a:pt x="80" y="0"/>
                  </a:cubicBezTo>
                  <a:cubicBezTo>
                    <a:pt x="41" y="0"/>
                    <a:pt x="9" y="28"/>
                    <a:pt x="2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5"/>
            <p:cNvSpPr>
              <a:spLocks/>
            </p:cNvSpPr>
            <p:nvPr/>
          </p:nvSpPr>
          <p:spPr bwMode="auto">
            <a:xfrm flipH="1">
              <a:off x="-5334001" y="4821238"/>
              <a:ext cx="414338" cy="414338"/>
            </a:xfrm>
            <a:custGeom>
              <a:avLst/>
              <a:gdLst>
                <a:gd name="T0" fmla="*/ 108 w 160"/>
                <a:gd name="T1" fmla="*/ 0 h 160"/>
                <a:gd name="T2" fmla="*/ 100 w 160"/>
                <a:gd name="T3" fmla="*/ 8 h 160"/>
                <a:gd name="T4" fmla="*/ 99 w 160"/>
                <a:gd name="T5" fmla="*/ 10 h 160"/>
                <a:gd name="T6" fmla="*/ 97 w 160"/>
                <a:gd name="T7" fmla="*/ 11 h 160"/>
                <a:gd name="T8" fmla="*/ 94 w 160"/>
                <a:gd name="T9" fmla="*/ 13 h 160"/>
                <a:gd name="T10" fmla="*/ 92 w 160"/>
                <a:gd name="T11" fmla="*/ 14 h 160"/>
                <a:gd name="T12" fmla="*/ 87 w 160"/>
                <a:gd name="T13" fmla="*/ 15 h 160"/>
                <a:gd name="T14" fmla="*/ 86 w 160"/>
                <a:gd name="T15" fmla="*/ 15 h 160"/>
                <a:gd name="T16" fmla="*/ 80 w 160"/>
                <a:gd name="T17" fmla="*/ 16 h 160"/>
                <a:gd name="T18" fmla="*/ 74 w 160"/>
                <a:gd name="T19" fmla="*/ 15 h 160"/>
                <a:gd name="T20" fmla="*/ 73 w 160"/>
                <a:gd name="T21" fmla="*/ 15 h 160"/>
                <a:gd name="T22" fmla="*/ 68 w 160"/>
                <a:gd name="T23" fmla="*/ 14 h 160"/>
                <a:gd name="T24" fmla="*/ 66 w 160"/>
                <a:gd name="T25" fmla="*/ 13 h 160"/>
                <a:gd name="T26" fmla="*/ 63 w 160"/>
                <a:gd name="T27" fmla="*/ 11 h 160"/>
                <a:gd name="T28" fmla="*/ 61 w 160"/>
                <a:gd name="T29" fmla="*/ 10 h 160"/>
                <a:gd name="T30" fmla="*/ 60 w 160"/>
                <a:gd name="T31" fmla="*/ 8 h 160"/>
                <a:gd name="T32" fmla="*/ 52 w 160"/>
                <a:gd name="T33" fmla="*/ 0 h 160"/>
                <a:gd name="T34" fmla="*/ 48 w 160"/>
                <a:gd name="T35" fmla="*/ 0 h 160"/>
                <a:gd name="T36" fmla="*/ 0 w 160"/>
                <a:gd name="T37" fmla="*/ 0 h 160"/>
                <a:gd name="T38" fmla="*/ 0 w 160"/>
                <a:gd name="T39" fmla="*/ 81 h 160"/>
                <a:gd name="T40" fmla="*/ 80 w 160"/>
                <a:gd name="T41" fmla="*/ 160 h 160"/>
                <a:gd name="T42" fmla="*/ 160 w 160"/>
                <a:gd name="T43" fmla="*/ 81 h 160"/>
                <a:gd name="T44" fmla="*/ 160 w 160"/>
                <a:gd name="T45" fmla="*/ 0 h 160"/>
                <a:gd name="T46" fmla="*/ 112 w 160"/>
                <a:gd name="T47" fmla="*/ 0 h 160"/>
                <a:gd name="T48" fmla="*/ 108 w 160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0" h="160">
                  <a:moveTo>
                    <a:pt x="108" y="0"/>
                  </a:moveTo>
                  <a:cubicBezTo>
                    <a:pt x="106" y="3"/>
                    <a:pt x="103" y="6"/>
                    <a:pt x="100" y="8"/>
                  </a:cubicBezTo>
                  <a:cubicBezTo>
                    <a:pt x="100" y="9"/>
                    <a:pt x="100" y="9"/>
                    <a:pt x="99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6" y="12"/>
                    <a:pt x="95" y="12"/>
                    <a:pt x="94" y="13"/>
                  </a:cubicBezTo>
                  <a:cubicBezTo>
                    <a:pt x="93" y="13"/>
                    <a:pt x="92" y="13"/>
                    <a:pt x="92" y="14"/>
                  </a:cubicBezTo>
                  <a:cubicBezTo>
                    <a:pt x="90" y="14"/>
                    <a:pt x="89" y="15"/>
                    <a:pt x="87" y="15"/>
                  </a:cubicBezTo>
                  <a:cubicBezTo>
                    <a:pt x="87" y="15"/>
                    <a:pt x="86" y="15"/>
                    <a:pt x="86" y="15"/>
                  </a:cubicBezTo>
                  <a:cubicBezTo>
                    <a:pt x="84" y="16"/>
                    <a:pt x="82" y="16"/>
                    <a:pt x="80" y="16"/>
                  </a:cubicBezTo>
                  <a:cubicBezTo>
                    <a:pt x="78" y="16"/>
                    <a:pt x="76" y="16"/>
                    <a:pt x="74" y="15"/>
                  </a:cubicBezTo>
                  <a:cubicBezTo>
                    <a:pt x="74" y="15"/>
                    <a:pt x="73" y="15"/>
                    <a:pt x="73" y="15"/>
                  </a:cubicBezTo>
                  <a:cubicBezTo>
                    <a:pt x="71" y="15"/>
                    <a:pt x="70" y="14"/>
                    <a:pt x="68" y="14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2"/>
                    <a:pt x="64" y="12"/>
                    <a:pt x="63" y="11"/>
                  </a:cubicBezTo>
                  <a:cubicBezTo>
                    <a:pt x="62" y="11"/>
                    <a:pt x="62" y="10"/>
                    <a:pt x="61" y="10"/>
                  </a:cubicBezTo>
                  <a:cubicBezTo>
                    <a:pt x="60" y="9"/>
                    <a:pt x="60" y="9"/>
                    <a:pt x="60" y="8"/>
                  </a:cubicBezTo>
                  <a:cubicBezTo>
                    <a:pt x="57" y="6"/>
                    <a:pt x="54" y="3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56"/>
            <p:cNvSpPr>
              <a:spLocks/>
            </p:cNvSpPr>
            <p:nvPr/>
          </p:nvSpPr>
          <p:spPr bwMode="auto">
            <a:xfrm flipH="1">
              <a:off x="-5168901" y="4675188"/>
              <a:ext cx="84138" cy="146050"/>
            </a:xfrm>
            <a:custGeom>
              <a:avLst/>
              <a:gdLst>
                <a:gd name="T0" fmla="*/ 0 w 32"/>
                <a:gd name="T1" fmla="*/ 16 h 56"/>
                <a:gd name="T2" fmla="*/ 0 w 32"/>
                <a:gd name="T3" fmla="*/ 40 h 56"/>
                <a:gd name="T4" fmla="*/ 2 w 32"/>
                <a:gd name="T5" fmla="*/ 48 h 56"/>
                <a:gd name="T6" fmla="*/ 2 w 32"/>
                <a:gd name="T7" fmla="*/ 48 h 56"/>
                <a:gd name="T8" fmla="*/ 8 w 32"/>
                <a:gd name="T9" fmla="*/ 54 h 56"/>
                <a:gd name="T10" fmla="*/ 8 w 32"/>
                <a:gd name="T11" fmla="*/ 54 h 56"/>
                <a:gd name="T12" fmla="*/ 11 w 32"/>
                <a:gd name="T13" fmla="*/ 55 h 56"/>
                <a:gd name="T14" fmla="*/ 12 w 32"/>
                <a:gd name="T15" fmla="*/ 55 h 56"/>
                <a:gd name="T16" fmla="*/ 16 w 32"/>
                <a:gd name="T17" fmla="*/ 56 h 56"/>
                <a:gd name="T18" fmla="*/ 20 w 32"/>
                <a:gd name="T19" fmla="*/ 55 h 56"/>
                <a:gd name="T20" fmla="*/ 21 w 32"/>
                <a:gd name="T21" fmla="*/ 55 h 56"/>
                <a:gd name="T22" fmla="*/ 24 w 32"/>
                <a:gd name="T23" fmla="*/ 54 h 56"/>
                <a:gd name="T24" fmla="*/ 24 w 32"/>
                <a:gd name="T25" fmla="*/ 54 h 56"/>
                <a:gd name="T26" fmla="*/ 30 w 32"/>
                <a:gd name="T27" fmla="*/ 48 h 56"/>
                <a:gd name="T28" fmla="*/ 30 w 32"/>
                <a:gd name="T29" fmla="*/ 48 h 56"/>
                <a:gd name="T30" fmla="*/ 32 w 32"/>
                <a:gd name="T31" fmla="*/ 40 h 56"/>
                <a:gd name="T32" fmla="*/ 32 w 32"/>
                <a:gd name="T33" fmla="*/ 16 h 56"/>
                <a:gd name="T34" fmla="*/ 16 w 32"/>
                <a:gd name="T35" fmla="*/ 0 h 56"/>
                <a:gd name="T36" fmla="*/ 0 w 32"/>
                <a:gd name="T37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56">
                  <a:moveTo>
                    <a:pt x="0" y="1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1" y="45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4" y="50"/>
                    <a:pt x="6" y="52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17" y="56"/>
                    <a:pt x="19" y="56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2"/>
                    <a:pt x="28" y="50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5"/>
                    <a:pt x="32" y="43"/>
                    <a:pt x="32" y="4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272867" y="1651000"/>
            <a:ext cx="302198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8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8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专业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领域了解少</a:t>
            </a:r>
            <a:endParaRPr lang="en-US" altLang="zh-CN" sz="2800" b="1" dirty="0">
              <a:solidFill>
                <a:srgbClr val="C00000"/>
              </a:solidFill>
              <a:effectLst>
                <a:innerShdw blurRad="114300">
                  <a:prstClr val="black"/>
                </a:innerShdw>
                <a:reflection blurRad="88900" stA="46000" endPos="57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28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8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学习过程无监控</a:t>
            </a:r>
            <a:endParaRPr lang="en-US" altLang="zh-CN" sz="2800" b="1" dirty="0">
              <a:solidFill>
                <a:srgbClr val="C00000"/>
              </a:solidFill>
              <a:effectLst>
                <a:innerShdw blurRad="114300">
                  <a:prstClr val="black"/>
                </a:innerShdw>
                <a:reflection blurRad="88900" stA="46000" endPos="57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28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8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学习成果没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验收</a:t>
            </a:r>
            <a:endParaRPr lang="en-US" altLang="zh-CN" sz="2800" b="1" dirty="0" smtClean="0">
              <a:solidFill>
                <a:srgbClr val="C00000"/>
              </a:solidFill>
              <a:effectLst>
                <a:innerShdw blurRad="114300">
                  <a:prstClr val="black"/>
                </a:innerShdw>
                <a:reflection blurRad="88900" stA="46000" endPos="57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测试</a:t>
            </a:r>
            <a:r>
              <a:rPr lang="zh-CN" altLang="en-US" sz="28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方法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未共享</a:t>
            </a:r>
            <a:endParaRPr lang="en-US" altLang="zh-CN" sz="2800" b="1" dirty="0" smtClean="0">
              <a:solidFill>
                <a:srgbClr val="C00000"/>
              </a:solidFill>
              <a:effectLst>
                <a:innerShdw blurRad="114300">
                  <a:prstClr val="black"/>
                </a:innerShdw>
                <a:reflection blurRad="88900" stA="46000" endPos="57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测试过程没总结</a:t>
            </a:r>
            <a:endParaRPr lang="en-US" altLang="zh-CN" sz="2800" b="1" dirty="0" smtClean="0">
              <a:solidFill>
                <a:srgbClr val="C00000"/>
              </a:solidFill>
              <a:effectLst>
                <a:innerShdw blurRad="114300">
                  <a:prstClr val="black"/>
                </a:innerShdw>
                <a:reflection blurRad="88900" stA="46000" endPos="57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6.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用例质量无评估</a:t>
            </a:r>
            <a:endParaRPr lang="en-US" altLang="zh-CN" sz="2800" b="1" dirty="0">
              <a:solidFill>
                <a:srgbClr val="C00000"/>
              </a:solidFill>
              <a:effectLst>
                <a:innerShdw blurRad="114300">
                  <a:prstClr val="black"/>
                </a:innerShdw>
                <a:reflection blurRad="88900" stA="46000" endPos="57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495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  <p:bldP spid="19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>
            <a:grpSpLocks/>
          </p:cNvGrpSpPr>
          <p:nvPr/>
        </p:nvGrpSpPr>
        <p:grpSpPr bwMode="auto">
          <a:xfrm>
            <a:off x="304815" y="533400"/>
            <a:ext cx="4652434" cy="495300"/>
            <a:chOff x="522161" y="3130416"/>
            <a:chExt cx="3489647" cy="371450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522161" y="3501866"/>
              <a:ext cx="348964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74" name="组合 55"/>
            <p:cNvGrpSpPr>
              <a:grpSpLocks/>
            </p:cNvGrpSpPr>
            <p:nvPr/>
          </p:nvGrpSpPr>
          <p:grpSpPr bwMode="auto">
            <a:xfrm>
              <a:off x="525431" y="3130416"/>
              <a:ext cx="1509059" cy="346226"/>
              <a:chOff x="712883" y="814090"/>
              <a:chExt cx="1509059" cy="346226"/>
            </a:xfrm>
          </p:grpSpPr>
          <p:sp>
            <p:nvSpPr>
              <p:cNvPr id="7179" name="TextBox 108"/>
              <p:cNvSpPr txBox="1">
                <a:spLocks noChangeArrowheads="1"/>
              </p:cNvSpPr>
              <p:nvPr/>
            </p:nvSpPr>
            <p:spPr bwMode="auto">
              <a:xfrm>
                <a:off x="929162" y="814090"/>
                <a:ext cx="1292780" cy="346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目标在哪里</a:t>
                </a:r>
                <a:endParaRPr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76" name="组合 57"/>
              <p:cNvGrpSpPr>
                <a:grpSpLocks/>
              </p:cNvGrpSpPr>
              <p:nvPr/>
            </p:nvGrpSpPr>
            <p:grpSpPr bwMode="auto">
              <a:xfrm>
                <a:off x="712883" y="871240"/>
                <a:ext cx="215800" cy="215800"/>
                <a:chOff x="515183" y="750888"/>
                <a:chExt cx="215800" cy="215800"/>
              </a:xfrm>
            </p:grpSpPr>
            <p:sp>
              <p:nvSpPr>
                <p:cNvPr id="59" name="椭圆 58"/>
                <p:cNvSpPr/>
                <p:nvPr/>
              </p:nvSpPr>
              <p:spPr>
                <a:xfrm flipH="1">
                  <a:off x="515183" y="750888"/>
                  <a:ext cx="215800" cy="215800"/>
                </a:xfrm>
                <a:prstGeom prst="ellipse">
                  <a:avLst/>
                </a:prstGeom>
                <a:solidFill>
                  <a:srgbClr val="C00000"/>
                </a:solidFill>
                <a:ln w="38100" cap="sq">
                  <a:solidFill>
                    <a:srgbClr val="C8C6BD"/>
                  </a:solidFill>
                  <a:prstDash val="solid"/>
                  <a:miter lim="800000"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5400000"/>
                  <a:lightRig rig="threePt" dir="t">
                    <a:rot lat="0" lon="0" rev="2100000"/>
                  </a:lightRig>
                </a:scene3d>
                <a:sp3d>
                  <a:bevelT w="25400" h="12700" prst="hardEdge"/>
                  <a:extrusionClr>
                    <a:srgbClr val="000000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Freeform 15"/>
                <p:cNvSpPr>
                  <a:spLocks noEditPoints="1"/>
                </p:cNvSpPr>
                <p:nvPr/>
              </p:nvSpPr>
              <p:spPr bwMode="auto">
                <a:xfrm>
                  <a:off x="568097" y="796563"/>
                  <a:ext cx="109973" cy="124451"/>
                </a:xfrm>
                <a:custGeom>
                  <a:avLst/>
                  <a:gdLst>
                    <a:gd name="T0" fmla="*/ 219 w 423"/>
                    <a:gd name="T1" fmla="*/ 319 h 526"/>
                    <a:gd name="T2" fmla="*/ 204 w 423"/>
                    <a:gd name="T3" fmla="*/ 375 h 526"/>
                    <a:gd name="T4" fmla="*/ 217 w 423"/>
                    <a:gd name="T5" fmla="*/ 318 h 526"/>
                    <a:gd name="T6" fmla="*/ 184 w 423"/>
                    <a:gd name="T7" fmla="*/ 258 h 526"/>
                    <a:gd name="T8" fmla="*/ 192 w 423"/>
                    <a:gd name="T9" fmla="*/ 232 h 526"/>
                    <a:gd name="T10" fmla="*/ 210 w 423"/>
                    <a:gd name="T11" fmla="*/ 227 h 526"/>
                    <a:gd name="T12" fmla="*/ 204 w 423"/>
                    <a:gd name="T13" fmla="*/ 278 h 526"/>
                    <a:gd name="T14" fmla="*/ 219 w 423"/>
                    <a:gd name="T15" fmla="*/ 285 h 526"/>
                    <a:gd name="T16" fmla="*/ 210 w 423"/>
                    <a:gd name="T17" fmla="*/ 227 h 526"/>
                    <a:gd name="T18" fmla="*/ 212 w 423"/>
                    <a:gd name="T19" fmla="*/ 526 h 526"/>
                    <a:gd name="T20" fmla="*/ 180 w 423"/>
                    <a:gd name="T21" fmla="*/ 91 h 526"/>
                    <a:gd name="T22" fmla="*/ 115 w 423"/>
                    <a:gd name="T23" fmla="*/ 0 h 526"/>
                    <a:gd name="T24" fmla="*/ 164 w 423"/>
                    <a:gd name="T25" fmla="*/ 0 h 526"/>
                    <a:gd name="T26" fmla="*/ 212 w 423"/>
                    <a:gd name="T27" fmla="*/ 0 h 526"/>
                    <a:gd name="T28" fmla="*/ 259 w 423"/>
                    <a:gd name="T29" fmla="*/ 0 h 526"/>
                    <a:gd name="T30" fmla="*/ 308 w 423"/>
                    <a:gd name="T31" fmla="*/ 0 h 526"/>
                    <a:gd name="T32" fmla="*/ 423 w 423"/>
                    <a:gd name="T33" fmla="*/ 397 h 526"/>
                    <a:gd name="T34" fmla="*/ 231 w 423"/>
                    <a:gd name="T35" fmla="*/ 291 h 526"/>
                    <a:gd name="T36" fmla="*/ 248 w 423"/>
                    <a:gd name="T37" fmla="*/ 241 h 526"/>
                    <a:gd name="T38" fmla="*/ 262 w 423"/>
                    <a:gd name="T39" fmla="*/ 219 h 526"/>
                    <a:gd name="T40" fmla="*/ 231 w 423"/>
                    <a:gd name="T41" fmla="*/ 182 h 526"/>
                    <a:gd name="T42" fmla="*/ 219 w 423"/>
                    <a:gd name="T43" fmla="*/ 204 h 526"/>
                    <a:gd name="T44" fmla="*/ 204 w 423"/>
                    <a:gd name="T45" fmla="*/ 204 h 526"/>
                    <a:gd name="T46" fmla="*/ 192 w 423"/>
                    <a:gd name="T47" fmla="*/ 182 h 526"/>
                    <a:gd name="T48" fmla="*/ 171 w 423"/>
                    <a:gd name="T49" fmla="*/ 219 h 526"/>
                    <a:gd name="T50" fmla="*/ 170 w 423"/>
                    <a:gd name="T51" fmla="*/ 290 h 526"/>
                    <a:gd name="T52" fmla="*/ 192 w 423"/>
                    <a:gd name="T53" fmla="*/ 373 h 526"/>
                    <a:gd name="T54" fmla="*/ 165 w 423"/>
                    <a:gd name="T55" fmla="*/ 357 h 526"/>
                    <a:gd name="T56" fmla="*/ 172 w 423"/>
                    <a:gd name="T57" fmla="*/ 391 h 526"/>
                    <a:gd name="T58" fmla="*/ 192 w 423"/>
                    <a:gd name="T59" fmla="*/ 421 h 526"/>
                    <a:gd name="T60" fmla="*/ 204 w 423"/>
                    <a:gd name="T61" fmla="*/ 399 h 526"/>
                    <a:gd name="T62" fmla="*/ 219 w 423"/>
                    <a:gd name="T63" fmla="*/ 421 h 526"/>
                    <a:gd name="T64" fmla="*/ 231 w 423"/>
                    <a:gd name="T65" fmla="*/ 395 h 526"/>
                    <a:gd name="T66" fmla="*/ 269 w 423"/>
                    <a:gd name="T67" fmla="*/ 352 h 526"/>
                    <a:gd name="T68" fmla="*/ 231 w 423"/>
                    <a:gd name="T69" fmla="*/ 326 h 526"/>
                    <a:gd name="T70" fmla="*/ 235 w 423"/>
                    <a:gd name="T71" fmla="*/ 364 h 526"/>
                    <a:gd name="T72" fmla="*/ 231 w 423"/>
                    <a:gd name="T73" fmla="*/ 326 h 5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23" h="526">
                      <a:moveTo>
                        <a:pt x="217" y="318"/>
                      </a:moveTo>
                      <a:cubicBezTo>
                        <a:pt x="218" y="319"/>
                        <a:pt x="218" y="319"/>
                        <a:pt x="219" y="319"/>
                      </a:cubicBezTo>
                      <a:cubicBezTo>
                        <a:pt x="219" y="374"/>
                        <a:pt x="219" y="374"/>
                        <a:pt x="219" y="374"/>
                      </a:cubicBezTo>
                      <a:cubicBezTo>
                        <a:pt x="214" y="375"/>
                        <a:pt x="209" y="376"/>
                        <a:pt x="204" y="375"/>
                      </a:cubicBezTo>
                      <a:cubicBezTo>
                        <a:pt x="204" y="312"/>
                        <a:pt x="204" y="312"/>
                        <a:pt x="204" y="312"/>
                      </a:cubicBezTo>
                      <a:cubicBezTo>
                        <a:pt x="208" y="314"/>
                        <a:pt x="213" y="316"/>
                        <a:pt x="217" y="318"/>
                      </a:cubicBezTo>
                      <a:close/>
                      <a:moveTo>
                        <a:pt x="188" y="235"/>
                      </a:moveTo>
                      <a:cubicBezTo>
                        <a:pt x="184" y="240"/>
                        <a:pt x="181" y="249"/>
                        <a:pt x="184" y="258"/>
                      </a:cubicBezTo>
                      <a:cubicBezTo>
                        <a:pt x="185" y="263"/>
                        <a:pt x="188" y="267"/>
                        <a:pt x="192" y="270"/>
                      </a:cubicBezTo>
                      <a:cubicBezTo>
                        <a:pt x="192" y="232"/>
                        <a:pt x="192" y="232"/>
                        <a:pt x="192" y="232"/>
                      </a:cubicBezTo>
                      <a:cubicBezTo>
                        <a:pt x="191" y="233"/>
                        <a:pt x="189" y="234"/>
                        <a:pt x="188" y="235"/>
                      </a:cubicBezTo>
                      <a:close/>
                      <a:moveTo>
                        <a:pt x="210" y="227"/>
                      </a:moveTo>
                      <a:cubicBezTo>
                        <a:pt x="208" y="227"/>
                        <a:pt x="206" y="227"/>
                        <a:pt x="204" y="227"/>
                      </a:cubicBezTo>
                      <a:cubicBezTo>
                        <a:pt x="204" y="278"/>
                        <a:pt x="204" y="278"/>
                        <a:pt x="204" y="278"/>
                      </a:cubicBezTo>
                      <a:cubicBezTo>
                        <a:pt x="209" y="280"/>
                        <a:pt x="213" y="282"/>
                        <a:pt x="218" y="284"/>
                      </a:cubicBezTo>
                      <a:cubicBezTo>
                        <a:pt x="218" y="285"/>
                        <a:pt x="219" y="285"/>
                        <a:pt x="219" y="285"/>
                      </a:cubicBezTo>
                      <a:cubicBezTo>
                        <a:pt x="219" y="227"/>
                        <a:pt x="219" y="227"/>
                        <a:pt x="219" y="227"/>
                      </a:cubicBezTo>
                      <a:cubicBezTo>
                        <a:pt x="216" y="227"/>
                        <a:pt x="213" y="227"/>
                        <a:pt x="210" y="227"/>
                      </a:cubicBezTo>
                      <a:close/>
                      <a:moveTo>
                        <a:pt x="423" y="397"/>
                      </a:moveTo>
                      <a:cubicBezTo>
                        <a:pt x="423" y="514"/>
                        <a:pt x="328" y="526"/>
                        <a:pt x="212" y="526"/>
                      </a:cubicBezTo>
                      <a:cubicBezTo>
                        <a:pt x="95" y="526"/>
                        <a:pt x="0" y="514"/>
                        <a:pt x="0" y="397"/>
                      </a:cubicBezTo>
                      <a:cubicBezTo>
                        <a:pt x="0" y="291"/>
                        <a:pt x="79" y="121"/>
                        <a:pt x="180" y="91"/>
                      </a:cubicBezTo>
                      <a:cubicBezTo>
                        <a:pt x="143" y="78"/>
                        <a:pt x="115" y="42"/>
                        <a:pt x="115" y="0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122" y="4"/>
                        <a:pt x="131" y="6"/>
                        <a:pt x="140" y="6"/>
                      </a:cubicBezTo>
                      <a:cubicBezTo>
                        <a:pt x="149" y="6"/>
                        <a:pt x="157" y="4"/>
                        <a:pt x="164" y="0"/>
                      </a:cubicBezTo>
                      <a:cubicBezTo>
                        <a:pt x="170" y="4"/>
                        <a:pt x="179" y="6"/>
                        <a:pt x="188" y="6"/>
                      </a:cubicBezTo>
                      <a:cubicBezTo>
                        <a:pt x="197" y="6"/>
                        <a:pt x="205" y="4"/>
                        <a:pt x="212" y="0"/>
                      </a:cubicBezTo>
                      <a:cubicBezTo>
                        <a:pt x="218" y="4"/>
                        <a:pt x="226" y="6"/>
                        <a:pt x="235" y="6"/>
                      </a:cubicBezTo>
                      <a:cubicBezTo>
                        <a:pt x="244" y="6"/>
                        <a:pt x="253" y="4"/>
                        <a:pt x="259" y="0"/>
                      </a:cubicBezTo>
                      <a:cubicBezTo>
                        <a:pt x="266" y="4"/>
                        <a:pt x="274" y="6"/>
                        <a:pt x="283" y="6"/>
                      </a:cubicBezTo>
                      <a:cubicBezTo>
                        <a:pt x="292" y="6"/>
                        <a:pt x="301" y="4"/>
                        <a:pt x="308" y="0"/>
                      </a:cubicBezTo>
                      <a:cubicBezTo>
                        <a:pt x="308" y="42"/>
                        <a:pt x="280" y="78"/>
                        <a:pt x="243" y="91"/>
                      </a:cubicBezTo>
                      <a:cubicBezTo>
                        <a:pt x="344" y="121"/>
                        <a:pt x="423" y="291"/>
                        <a:pt x="423" y="397"/>
                      </a:cubicBezTo>
                      <a:close/>
                      <a:moveTo>
                        <a:pt x="267" y="325"/>
                      </a:moveTo>
                      <a:cubicBezTo>
                        <a:pt x="261" y="308"/>
                        <a:pt x="247" y="299"/>
                        <a:pt x="231" y="291"/>
                      </a:cubicBezTo>
                      <a:cubicBezTo>
                        <a:pt x="231" y="230"/>
                        <a:pt x="231" y="230"/>
                        <a:pt x="231" y="230"/>
                      </a:cubicBezTo>
                      <a:cubicBezTo>
                        <a:pt x="237" y="233"/>
                        <a:pt x="243" y="237"/>
                        <a:pt x="248" y="241"/>
                      </a:cubicBezTo>
                      <a:cubicBezTo>
                        <a:pt x="250" y="242"/>
                        <a:pt x="251" y="243"/>
                        <a:pt x="253" y="244"/>
                      </a:cubicBezTo>
                      <a:cubicBezTo>
                        <a:pt x="256" y="235"/>
                        <a:pt x="259" y="227"/>
                        <a:pt x="262" y="219"/>
                      </a:cubicBezTo>
                      <a:cubicBezTo>
                        <a:pt x="253" y="213"/>
                        <a:pt x="243" y="208"/>
                        <a:pt x="231" y="205"/>
                      </a:cubicBezTo>
                      <a:cubicBezTo>
                        <a:pt x="231" y="182"/>
                        <a:pt x="231" y="182"/>
                        <a:pt x="231" y="182"/>
                      </a:cubicBezTo>
                      <a:cubicBezTo>
                        <a:pt x="219" y="182"/>
                        <a:pt x="219" y="182"/>
                        <a:pt x="219" y="182"/>
                      </a:cubicBezTo>
                      <a:cubicBezTo>
                        <a:pt x="219" y="204"/>
                        <a:pt x="219" y="204"/>
                        <a:pt x="219" y="204"/>
                      </a:cubicBezTo>
                      <a:cubicBezTo>
                        <a:pt x="215" y="204"/>
                        <a:pt x="212" y="204"/>
                        <a:pt x="207" y="204"/>
                      </a:cubicBezTo>
                      <a:cubicBezTo>
                        <a:pt x="206" y="204"/>
                        <a:pt x="205" y="204"/>
                        <a:pt x="204" y="204"/>
                      </a:cubicBezTo>
                      <a:cubicBezTo>
                        <a:pt x="204" y="182"/>
                        <a:pt x="204" y="182"/>
                        <a:pt x="204" y="182"/>
                      </a:cubicBezTo>
                      <a:cubicBezTo>
                        <a:pt x="192" y="182"/>
                        <a:pt x="192" y="182"/>
                        <a:pt x="192" y="182"/>
                      </a:cubicBezTo>
                      <a:cubicBezTo>
                        <a:pt x="192" y="207"/>
                        <a:pt x="192" y="207"/>
                        <a:pt x="192" y="207"/>
                      </a:cubicBezTo>
                      <a:cubicBezTo>
                        <a:pt x="184" y="209"/>
                        <a:pt x="177" y="214"/>
                        <a:pt x="171" y="219"/>
                      </a:cubicBezTo>
                      <a:cubicBezTo>
                        <a:pt x="163" y="227"/>
                        <a:pt x="156" y="238"/>
                        <a:pt x="156" y="254"/>
                      </a:cubicBezTo>
                      <a:cubicBezTo>
                        <a:pt x="156" y="270"/>
                        <a:pt x="161" y="281"/>
                        <a:pt x="170" y="290"/>
                      </a:cubicBezTo>
                      <a:cubicBezTo>
                        <a:pt x="177" y="296"/>
                        <a:pt x="184" y="301"/>
                        <a:pt x="192" y="305"/>
                      </a:cubicBezTo>
                      <a:cubicBezTo>
                        <a:pt x="192" y="373"/>
                        <a:pt x="192" y="373"/>
                        <a:pt x="192" y="373"/>
                      </a:cubicBezTo>
                      <a:cubicBezTo>
                        <a:pt x="183" y="370"/>
                        <a:pt x="176" y="364"/>
                        <a:pt x="169" y="359"/>
                      </a:cubicBezTo>
                      <a:cubicBezTo>
                        <a:pt x="168" y="358"/>
                        <a:pt x="167" y="357"/>
                        <a:pt x="165" y="357"/>
                      </a:cubicBezTo>
                      <a:cubicBezTo>
                        <a:pt x="161" y="365"/>
                        <a:pt x="157" y="373"/>
                        <a:pt x="153" y="381"/>
                      </a:cubicBezTo>
                      <a:cubicBezTo>
                        <a:pt x="159" y="385"/>
                        <a:pt x="165" y="388"/>
                        <a:pt x="172" y="391"/>
                      </a:cubicBezTo>
                      <a:cubicBezTo>
                        <a:pt x="178" y="394"/>
                        <a:pt x="185" y="396"/>
                        <a:pt x="192" y="397"/>
                      </a:cubicBezTo>
                      <a:cubicBezTo>
                        <a:pt x="192" y="421"/>
                        <a:pt x="192" y="421"/>
                        <a:pt x="192" y="421"/>
                      </a:cubicBezTo>
                      <a:cubicBezTo>
                        <a:pt x="204" y="421"/>
                        <a:pt x="204" y="421"/>
                        <a:pt x="204" y="421"/>
                      </a:cubicBezTo>
                      <a:cubicBezTo>
                        <a:pt x="204" y="399"/>
                        <a:pt x="204" y="399"/>
                        <a:pt x="204" y="399"/>
                      </a:cubicBezTo>
                      <a:cubicBezTo>
                        <a:pt x="209" y="399"/>
                        <a:pt x="214" y="398"/>
                        <a:pt x="219" y="398"/>
                      </a:cubicBezTo>
                      <a:cubicBezTo>
                        <a:pt x="219" y="421"/>
                        <a:pt x="219" y="421"/>
                        <a:pt x="219" y="421"/>
                      </a:cubicBezTo>
                      <a:cubicBezTo>
                        <a:pt x="231" y="421"/>
                        <a:pt x="231" y="421"/>
                        <a:pt x="231" y="421"/>
                      </a:cubicBezTo>
                      <a:cubicBezTo>
                        <a:pt x="231" y="395"/>
                        <a:pt x="231" y="395"/>
                        <a:pt x="231" y="395"/>
                      </a:cubicBezTo>
                      <a:cubicBezTo>
                        <a:pt x="236" y="393"/>
                        <a:pt x="241" y="391"/>
                        <a:pt x="245" y="388"/>
                      </a:cubicBezTo>
                      <a:cubicBezTo>
                        <a:pt x="257" y="381"/>
                        <a:pt x="266" y="369"/>
                        <a:pt x="269" y="352"/>
                      </a:cubicBezTo>
                      <a:cubicBezTo>
                        <a:pt x="271" y="343"/>
                        <a:pt x="270" y="333"/>
                        <a:pt x="267" y="325"/>
                      </a:cubicBezTo>
                      <a:close/>
                      <a:moveTo>
                        <a:pt x="231" y="326"/>
                      </a:moveTo>
                      <a:cubicBezTo>
                        <a:pt x="231" y="368"/>
                        <a:pt x="231" y="368"/>
                        <a:pt x="231" y="368"/>
                      </a:cubicBezTo>
                      <a:cubicBezTo>
                        <a:pt x="232" y="367"/>
                        <a:pt x="234" y="365"/>
                        <a:pt x="235" y="364"/>
                      </a:cubicBezTo>
                      <a:cubicBezTo>
                        <a:pt x="239" y="359"/>
                        <a:pt x="242" y="352"/>
                        <a:pt x="241" y="344"/>
                      </a:cubicBezTo>
                      <a:cubicBezTo>
                        <a:pt x="241" y="336"/>
                        <a:pt x="236" y="330"/>
                        <a:pt x="231" y="3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  <a:effectLst>
                  <a:reflection blurRad="6350" stA="30000" endPos="10000" dir="5400000" sy="-100000" algn="bl" rotWithShape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69" name="组合 68"/>
          <p:cNvGrpSpPr>
            <a:grpSpLocks noChangeAspect="1"/>
          </p:cNvGrpSpPr>
          <p:nvPr/>
        </p:nvGrpSpPr>
        <p:grpSpPr>
          <a:xfrm>
            <a:off x="11274342" y="6423383"/>
            <a:ext cx="312292" cy="312292"/>
            <a:chOff x="-5821363" y="4260850"/>
            <a:chExt cx="1368425" cy="1368425"/>
          </a:xfrm>
        </p:grpSpPr>
        <p:sp>
          <p:nvSpPr>
            <p:cNvPr id="70" name="Freeform 52"/>
            <p:cNvSpPr>
              <a:spLocks/>
            </p:cNvSpPr>
            <p:nvPr/>
          </p:nvSpPr>
          <p:spPr bwMode="auto">
            <a:xfrm flipH="1">
              <a:off x="-5821363" y="4260850"/>
              <a:ext cx="1368425" cy="1368425"/>
            </a:xfrm>
            <a:custGeom>
              <a:avLst/>
              <a:gdLst>
                <a:gd name="T0" fmla="*/ 528 w 528"/>
                <a:gd name="T1" fmla="*/ 488 h 528"/>
                <a:gd name="T2" fmla="*/ 488 w 528"/>
                <a:gd name="T3" fmla="*/ 528 h 528"/>
                <a:gd name="T4" fmla="*/ 40 w 528"/>
                <a:gd name="T5" fmla="*/ 528 h 528"/>
                <a:gd name="T6" fmla="*/ 0 w 528"/>
                <a:gd name="T7" fmla="*/ 488 h 528"/>
                <a:gd name="T8" fmla="*/ 0 w 528"/>
                <a:gd name="T9" fmla="*/ 40 h 528"/>
                <a:gd name="T10" fmla="*/ 40 w 528"/>
                <a:gd name="T11" fmla="*/ 0 h 528"/>
                <a:gd name="T12" fmla="*/ 488 w 528"/>
                <a:gd name="T13" fmla="*/ 0 h 528"/>
                <a:gd name="T14" fmla="*/ 528 w 528"/>
                <a:gd name="T15" fmla="*/ 40 h 528"/>
                <a:gd name="T16" fmla="*/ 528 w 528"/>
                <a:gd name="T17" fmla="*/ 48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53"/>
            <p:cNvSpPr>
              <a:spLocks/>
            </p:cNvSpPr>
            <p:nvPr/>
          </p:nvSpPr>
          <p:spPr bwMode="auto">
            <a:xfrm flipH="1">
              <a:off x="-5334001" y="4591050"/>
              <a:ext cx="881063" cy="1038225"/>
            </a:xfrm>
            <a:custGeom>
              <a:avLst/>
              <a:gdLst>
                <a:gd name="T0" fmla="*/ 270 w 340"/>
                <a:gd name="T1" fmla="*/ 0 h 401"/>
                <a:gd name="T2" fmla="*/ 204 w 340"/>
                <a:gd name="T3" fmla="*/ 16 h 401"/>
                <a:gd name="T4" fmla="*/ 0 w 340"/>
                <a:gd name="T5" fmla="*/ 220 h 401"/>
                <a:gd name="T6" fmla="*/ 0 w 340"/>
                <a:gd name="T7" fmla="*/ 361 h 401"/>
                <a:gd name="T8" fmla="*/ 40 w 340"/>
                <a:gd name="T9" fmla="*/ 401 h 401"/>
                <a:gd name="T10" fmla="*/ 141 w 340"/>
                <a:gd name="T11" fmla="*/ 401 h 401"/>
                <a:gd name="T12" fmla="*/ 317 w 340"/>
                <a:gd name="T13" fmla="*/ 226 h 401"/>
                <a:gd name="T14" fmla="*/ 272 w 340"/>
                <a:gd name="T15" fmla="*/ 142 h 401"/>
                <a:gd name="T16" fmla="*/ 340 w 340"/>
                <a:gd name="T17" fmla="*/ 73 h 401"/>
                <a:gd name="T18" fmla="*/ 270 w 340"/>
                <a:gd name="T19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401">
                  <a:moveTo>
                    <a:pt x="270" y="0"/>
                  </a:moveTo>
                  <a:cubicBezTo>
                    <a:pt x="204" y="16"/>
                    <a:pt x="204" y="16"/>
                    <a:pt x="204" y="16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83"/>
                    <a:pt x="18" y="401"/>
                    <a:pt x="40" y="401"/>
                  </a:cubicBezTo>
                  <a:cubicBezTo>
                    <a:pt x="141" y="401"/>
                    <a:pt x="141" y="401"/>
                    <a:pt x="141" y="401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272" y="142"/>
                    <a:pt x="272" y="142"/>
                    <a:pt x="272" y="142"/>
                  </a:cubicBezTo>
                  <a:cubicBezTo>
                    <a:pt x="340" y="73"/>
                    <a:pt x="340" y="73"/>
                    <a:pt x="340" y="73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2" name="Freeform 54"/>
            <p:cNvSpPr>
              <a:spLocks/>
            </p:cNvSpPr>
            <p:nvPr/>
          </p:nvSpPr>
          <p:spPr bwMode="auto">
            <a:xfrm flipH="1">
              <a:off x="-5334001" y="4572000"/>
              <a:ext cx="414338" cy="207963"/>
            </a:xfrm>
            <a:custGeom>
              <a:avLst/>
              <a:gdLst>
                <a:gd name="T0" fmla="*/ 48 w 160"/>
                <a:gd name="T1" fmla="*/ 56 h 80"/>
                <a:gd name="T2" fmla="*/ 80 w 160"/>
                <a:gd name="T3" fmla="*/ 24 h 80"/>
                <a:gd name="T4" fmla="*/ 112 w 160"/>
                <a:gd name="T5" fmla="*/ 56 h 80"/>
                <a:gd name="T6" fmla="*/ 112 w 160"/>
                <a:gd name="T7" fmla="*/ 80 h 80"/>
                <a:gd name="T8" fmla="*/ 160 w 160"/>
                <a:gd name="T9" fmla="*/ 80 h 80"/>
                <a:gd name="T10" fmla="*/ 158 w 160"/>
                <a:gd name="T11" fmla="*/ 64 h 80"/>
                <a:gd name="T12" fmla="*/ 80 w 160"/>
                <a:gd name="T13" fmla="*/ 0 h 80"/>
                <a:gd name="T14" fmla="*/ 2 w 160"/>
                <a:gd name="T15" fmla="*/ 64 h 80"/>
                <a:gd name="T16" fmla="*/ 0 w 160"/>
                <a:gd name="T17" fmla="*/ 80 h 80"/>
                <a:gd name="T18" fmla="*/ 48 w 160"/>
                <a:gd name="T19" fmla="*/ 80 h 80"/>
                <a:gd name="T20" fmla="*/ 48 w 160"/>
                <a:gd name="T21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80">
                  <a:moveTo>
                    <a:pt x="48" y="56"/>
                  </a:moveTo>
                  <a:cubicBezTo>
                    <a:pt x="48" y="38"/>
                    <a:pt x="62" y="24"/>
                    <a:pt x="80" y="24"/>
                  </a:cubicBezTo>
                  <a:cubicBezTo>
                    <a:pt x="98" y="24"/>
                    <a:pt x="112" y="38"/>
                    <a:pt x="112" y="5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1" y="28"/>
                    <a:pt x="119" y="0"/>
                    <a:pt x="80" y="0"/>
                  </a:cubicBezTo>
                  <a:cubicBezTo>
                    <a:pt x="41" y="0"/>
                    <a:pt x="9" y="28"/>
                    <a:pt x="2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5"/>
            <p:cNvSpPr>
              <a:spLocks/>
            </p:cNvSpPr>
            <p:nvPr/>
          </p:nvSpPr>
          <p:spPr bwMode="auto">
            <a:xfrm flipH="1">
              <a:off x="-5334001" y="4821238"/>
              <a:ext cx="414338" cy="414338"/>
            </a:xfrm>
            <a:custGeom>
              <a:avLst/>
              <a:gdLst>
                <a:gd name="T0" fmla="*/ 108 w 160"/>
                <a:gd name="T1" fmla="*/ 0 h 160"/>
                <a:gd name="T2" fmla="*/ 100 w 160"/>
                <a:gd name="T3" fmla="*/ 8 h 160"/>
                <a:gd name="T4" fmla="*/ 99 w 160"/>
                <a:gd name="T5" fmla="*/ 10 h 160"/>
                <a:gd name="T6" fmla="*/ 97 w 160"/>
                <a:gd name="T7" fmla="*/ 11 h 160"/>
                <a:gd name="T8" fmla="*/ 94 w 160"/>
                <a:gd name="T9" fmla="*/ 13 h 160"/>
                <a:gd name="T10" fmla="*/ 92 w 160"/>
                <a:gd name="T11" fmla="*/ 14 h 160"/>
                <a:gd name="T12" fmla="*/ 87 w 160"/>
                <a:gd name="T13" fmla="*/ 15 h 160"/>
                <a:gd name="T14" fmla="*/ 86 w 160"/>
                <a:gd name="T15" fmla="*/ 15 h 160"/>
                <a:gd name="T16" fmla="*/ 80 w 160"/>
                <a:gd name="T17" fmla="*/ 16 h 160"/>
                <a:gd name="T18" fmla="*/ 74 w 160"/>
                <a:gd name="T19" fmla="*/ 15 h 160"/>
                <a:gd name="T20" fmla="*/ 73 w 160"/>
                <a:gd name="T21" fmla="*/ 15 h 160"/>
                <a:gd name="T22" fmla="*/ 68 w 160"/>
                <a:gd name="T23" fmla="*/ 14 h 160"/>
                <a:gd name="T24" fmla="*/ 66 w 160"/>
                <a:gd name="T25" fmla="*/ 13 h 160"/>
                <a:gd name="T26" fmla="*/ 63 w 160"/>
                <a:gd name="T27" fmla="*/ 11 h 160"/>
                <a:gd name="T28" fmla="*/ 61 w 160"/>
                <a:gd name="T29" fmla="*/ 10 h 160"/>
                <a:gd name="T30" fmla="*/ 60 w 160"/>
                <a:gd name="T31" fmla="*/ 8 h 160"/>
                <a:gd name="T32" fmla="*/ 52 w 160"/>
                <a:gd name="T33" fmla="*/ 0 h 160"/>
                <a:gd name="T34" fmla="*/ 48 w 160"/>
                <a:gd name="T35" fmla="*/ 0 h 160"/>
                <a:gd name="T36" fmla="*/ 0 w 160"/>
                <a:gd name="T37" fmla="*/ 0 h 160"/>
                <a:gd name="T38" fmla="*/ 0 w 160"/>
                <a:gd name="T39" fmla="*/ 81 h 160"/>
                <a:gd name="T40" fmla="*/ 80 w 160"/>
                <a:gd name="T41" fmla="*/ 160 h 160"/>
                <a:gd name="T42" fmla="*/ 160 w 160"/>
                <a:gd name="T43" fmla="*/ 81 h 160"/>
                <a:gd name="T44" fmla="*/ 160 w 160"/>
                <a:gd name="T45" fmla="*/ 0 h 160"/>
                <a:gd name="T46" fmla="*/ 112 w 160"/>
                <a:gd name="T47" fmla="*/ 0 h 160"/>
                <a:gd name="T48" fmla="*/ 108 w 160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0" h="160">
                  <a:moveTo>
                    <a:pt x="108" y="0"/>
                  </a:moveTo>
                  <a:cubicBezTo>
                    <a:pt x="106" y="3"/>
                    <a:pt x="103" y="6"/>
                    <a:pt x="100" y="8"/>
                  </a:cubicBezTo>
                  <a:cubicBezTo>
                    <a:pt x="100" y="9"/>
                    <a:pt x="100" y="9"/>
                    <a:pt x="99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6" y="12"/>
                    <a:pt x="95" y="12"/>
                    <a:pt x="94" y="13"/>
                  </a:cubicBezTo>
                  <a:cubicBezTo>
                    <a:pt x="93" y="13"/>
                    <a:pt x="92" y="13"/>
                    <a:pt x="92" y="14"/>
                  </a:cubicBezTo>
                  <a:cubicBezTo>
                    <a:pt x="90" y="14"/>
                    <a:pt x="89" y="15"/>
                    <a:pt x="87" y="15"/>
                  </a:cubicBezTo>
                  <a:cubicBezTo>
                    <a:pt x="87" y="15"/>
                    <a:pt x="86" y="15"/>
                    <a:pt x="86" y="15"/>
                  </a:cubicBezTo>
                  <a:cubicBezTo>
                    <a:pt x="84" y="16"/>
                    <a:pt x="82" y="16"/>
                    <a:pt x="80" y="16"/>
                  </a:cubicBezTo>
                  <a:cubicBezTo>
                    <a:pt x="78" y="16"/>
                    <a:pt x="76" y="16"/>
                    <a:pt x="74" y="15"/>
                  </a:cubicBezTo>
                  <a:cubicBezTo>
                    <a:pt x="74" y="15"/>
                    <a:pt x="73" y="15"/>
                    <a:pt x="73" y="15"/>
                  </a:cubicBezTo>
                  <a:cubicBezTo>
                    <a:pt x="71" y="15"/>
                    <a:pt x="70" y="14"/>
                    <a:pt x="68" y="14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2"/>
                    <a:pt x="64" y="12"/>
                    <a:pt x="63" y="11"/>
                  </a:cubicBezTo>
                  <a:cubicBezTo>
                    <a:pt x="62" y="11"/>
                    <a:pt x="62" y="10"/>
                    <a:pt x="61" y="10"/>
                  </a:cubicBezTo>
                  <a:cubicBezTo>
                    <a:pt x="60" y="9"/>
                    <a:pt x="60" y="9"/>
                    <a:pt x="60" y="8"/>
                  </a:cubicBezTo>
                  <a:cubicBezTo>
                    <a:pt x="57" y="6"/>
                    <a:pt x="54" y="3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6"/>
            <p:cNvSpPr>
              <a:spLocks/>
            </p:cNvSpPr>
            <p:nvPr/>
          </p:nvSpPr>
          <p:spPr bwMode="auto">
            <a:xfrm flipH="1">
              <a:off x="-5168901" y="4675188"/>
              <a:ext cx="84138" cy="146050"/>
            </a:xfrm>
            <a:custGeom>
              <a:avLst/>
              <a:gdLst>
                <a:gd name="T0" fmla="*/ 0 w 32"/>
                <a:gd name="T1" fmla="*/ 16 h 56"/>
                <a:gd name="T2" fmla="*/ 0 w 32"/>
                <a:gd name="T3" fmla="*/ 40 h 56"/>
                <a:gd name="T4" fmla="*/ 2 w 32"/>
                <a:gd name="T5" fmla="*/ 48 h 56"/>
                <a:gd name="T6" fmla="*/ 2 w 32"/>
                <a:gd name="T7" fmla="*/ 48 h 56"/>
                <a:gd name="T8" fmla="*/ 8 w 32"/>
                <a:gd name="T9" fmla="*/ 54 h 56"/>
                <a:gd name="T10" fmla="*/ 8 w 32"/>
                <a:gd name="T11" fmla="*/ 54 h 56"/>
                <a:gd name="T12" fmla="*/ 11 w 32"/>
                <a:gd name="T13" fmla="*/ 55 h 56"/>
                <a:gd name="T14" fmla="*/ 12 w 32"/>
                <a:gd name="T15" fmla="*/ 55 h 56"/>
                <a:gd name="T16" fmla="*/ 16 w 32"/>
                <a:gd name="T17" fmla="*/ 56 h 56"/>
                <a:gd name="T18" fmla="*/ 20 w 32"/>
                <a:gd name="T19" fmla="*/ 55 h 56"/>
                <a:gd name="T20" fmla="*/ 21 w 32"/>
                <a:gd name="T21" fmla="*/ 55 h 56"/>
                <a:gd name="T22" fmla="*/ 24 w 32"/>
                <a:gd name="T23" fmla="*/ 54 h 56"/>
                <a:gd name="T24" fmla="*/ 24 w 32"/>
                <a:gd name="T25" fmla="*/ 54 h 56"/>
                <a:gd name="T26" fmla="*/ 30 w 32"/>
                <a:gd name="T27" fmla="*/ 48 h 56"/>
                <a:gd name="T28" fmla="*/ 30 w 32"/>
                <a:gd name="T29" fmla="*/ 48 h 56"/>
                <a:gd name="T30" fmla="*/ 32 w 32"/>
                <a:gd name="T31" fmla="*/ 40 h 56"/>
                <a:gd name="T32" fmla="*/ 32 w 32"/>
                <a:gd name="T33" fmla="*/ 16 h 56"/>
                <a:gd name="T34" fmla="*/ 16 w 32"/>
                <a:gd name="T35" fmla="*/ 0 h 56"/>
                <a:gd name="T36" fmla="*/ 0 w 32"/>
                <a:gd name="T37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56">
                  <a:moveTo>
                    <a:pt x="0" y="1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1" y="45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4" y="50"/>
                    <a:pt x="6" y="52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17" y="56"/>
                    <a:pt x="19" y="56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2"/>
                    <a:pt x="28" y="50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5"/>
                    <a:pt x="32" y="43"/>
                    <a:pt x="32" y="4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2602143" y="528935"/>
            <a:ext cx="6266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顶层团队目标：高效率</a:t>
            </a:r>
            <a:r>
              <a:rPr lang="en-US" altLang="zh-CN" sz="24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4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高质量的测试团队！</a:t>
            </a:r>
            <a:endParaRPr lang="en-US" altLang="zh-CN" sz="2400" b="1" dirty="0">
              <a:solidFill>
                <a:srgbClr val="C00000"/>
              </a:solidFill>
              <a:effectLst>
                <a:innerShdw blurRad="114300">
                  <a:prstClr val="black"/>
                </a:innerShdw>
                <a:reflection blurRad="88900" stA="46000" endPos="570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29400" y="1491464"/>
            <a:ext cx="457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高效率</a:t>
            </a:r>
            <a:r>
              <a:rPr lang="en-US" altLang="zh-CN" dirty="0" smtClean="0"/>
              <a:t>=</a:t>
            </a:r>
            <a:r>
              <a:rPr lang="zh-CN" altLang="en-US" dirty="0" smtClean="0"/>
              <a:t>准确测试</a:t>
            </a:r>
            <a:r>
              <a:rPr lang="en-US" altLang="zh-CN" dirty="0" smtClean="0"/>
              <a:t>+</a:t>
            </a:r>
            <a:r>
              <a:rPr lang="zh-CN" altLang="en-US" dirty="0" smtClean="0"/>
              <a:t>快速测试</a:t>
            </a:r>
            <a:r>
              <a:rPr lang="en-US" altLang="zh-CN" dirty="0" smtClean="0"/>
              <a:t>+</a:t>
            </a:r>
            <a:r>
              <a:rPr lang="zh-CN" altLang="en-US" dirty="0" smtClean="0"/>
              <a:t>快速排查问题</a:t>
            </a:r>
            <a:endParaRPr lang="en-US" altLang="zh-CN" dirty="0" smtClean="0"/>
          </a:p>
          <a:p>
            <a:r>
              <a:rPr lang="zh-CN" altLang="en-US" dirty="0"/>
              <a:t>高质量</a:t>
            </a:r>
            <a:r>
              <a:rPr lang="en-US" altLang="zh-CN" dirty="0" smtClean="0"/>
              <a:t>=</a:t>
            </a:r>
            <a:r>
              <a:rPr lang="zh-CN" altLang="en-US" dirty="0" smtClean="0"/>
              <a:t>用例</a:t>
            </a:r>
            <a:r>
              <a:rPr lang="zh-CN" altLang="en-US" dirty="0"/>
              <a:t>质量</a:t>
            </a:r>
            <a:r>
              <a:rPr lang="en-US" altLang="zh-CN" dirty="0" smtClean="0"/>
              <a:t>+</a:t>
            </a:r>
            <a:r>
              <a:rPr lang="zh-CN" altLang="en-US" dirty="0" smtClean="0"/>
              <a:t>测试质量</a:t>
            </a:r>
            <a:r>
              <a:rPr lang="en-US" altLang="zh-CN" dirty="0" smtClean="0"/>
              <a:t>+</a:t>
            </a:r>
            <a:r>
              <a:rPr lang="zh-CN" altLang="en-US" dirty="0"/>
              <a:t>评审</a:t>
            </a:r>
            <a:r>
              <a:rPr lang="zh-CN" altLang="en-US" dirty="0" smtClean="0"/>
              <a:t>质量</a:t>
            </a:r>
            <a:endParaRPr lang="zh-CN" altLang="en-US" dirty="0"/>
          </a:p>
        </p:txBody>
      </p:sp>
      <p:grpSp>
        <p:nvGrpSpPr>
          <p:cNvPr id="139" name="Group 2"/>
          <p:cNvGrpSpPr>
            <a:grpSpLocks/>
          </p:cNvGrpSpPr>
          <p:nvPr/>
        </p:nvGrpSpPr>
        <p:grpSpPr bwMode="auto">
          <a:xfrm>
            <a:off x="73324" y="1814630"/>
            <a:ext cx="8088312" cy="4478337"/>
            <a:chOff x="85" y="0"/>
            <a:chExt cx="12737" cy="7050"/>
          </a:xfrm>
        </p:grpSpPr>
        <p:sp>
          <p:nvSpPr>
            <p:cNvPr id="140" name="Rectangle 3"/>
            <p:cNvSpPr>
              <a:spLocks noChangeArrowheads="1"/>
            </p:cNvSpPr>
            <p:nvPr/>
          </p:nvSpPr>
          <p:spPr bwMode="auto">
            <a:xfrm>
              <a:off x="3372" y="892"/>
              <a:ext cx="9435" cy="1468"/>
            </a:xfrm>
            <a:prstGeom prst="rect">
              <a:avLst/>
            </a:prstGeom>
            <a:gradFill rotWithShape="1">
              <a:gsLst>
                <a:gs pos="0">
                  <a:srgbClr val="FFD8B1"/>
                </a:gs>
                <a:gs pos="100000">
                  <a:srgbClr val="766452">
                    <a:alpha val="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1" name="Rectangle 4"/>
            <p:cNvSpPr>
              <a:spLocks noChangeArrowheads="1"/>
            </p:cNvSpPr>
            <p:nvPr/>
          </p:nvSpPr>
          <p:spPr bwMode="auto">
            <a:xfrm>
              <a:off x="6270" y="5142"/>
              <a:ext cx="6537" cy="1900"/>
            </a:xfrm>
            <a:prstGeom prst="rect">
              <a:avLst/>
            </a:prstGeom>
            <a:gradFill rotWithShape="1">
              <a:gsLst>
                <a:gs pos="0">
                  <a:srgbClr val="ACCEBD"/>
                </a:gs>
                <a:gs pos="100000">
                  <a:srgbClr val="505F57">
                    <a:alpha val="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2" name="Rectangle 5"/>
            <p:cNvSpPr>
              <a:spLocks noChangeArrowheads="1"/>
            </p:cNvSpPr>
            <p:nvPr/>
          </p:nvSpPr>
          <p:spPr bwMode="auto">
            <a:xfrm>
              <a:off x="4172" y="2252"/>
              <a:ext cx="8650" cy="1468"/>
            </a:xfrm>
            <a:prstGeom prst="rect">
              <a:avLst/>
            </a:prstGeom>
            <a:gradFill rotWithShape="1">
              <a:gsLst>
                <a:gs pos="0">
                  <a:srgbClr val="E2E0A0"/>
                </a:gs>
                <a:gs pos="100000">
                  <a:srgbClr val="69684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3" name="Rectangle 6"/>
            <p:cNvSpPr>
              <a:spLocks noChangeArrowheads="1"/>
            </p:cNvSpPr>
            <p:nvPr/>
          </p:nvSpPr>
          <p:spPr bwMode="auto">
            <a:xfrm>
              <a:off x="5105" y="3720"/>
              <a:ext cx="7702" cy="1425"/>
            </a:xfrm>
            <a:prstGeom prst="rect">
              <a:avLst/>
            </a:prstGeom>
            <a:gradFill rotWithShape="1">
              <a:gsLst>
                <a:gs pos="0">
                  <a:srgbClr val="BED25A"/>
                </a:gs>
                <a:gs pos="100000">
                  <a:srgbClr val="58612A">
                    <a:alpha val="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4" name="Line 7"/>
            <p:cNvSpPr>
              <a:spLocks noChangeShapeType="1"/>
            </p:cNvSpPr>
            <p:nvPr/>
          </p:nvSpPr>
          <p:spPr bwMode="auto">
            <a:xfrm>
              <a:off x="3895" y="2252"/>
              <a:ext cx="8912" cy="0"/>
            </a:xfrm>
            <a:prstGeom prst="line">
              <a:avLst/>
            </a:prstGeom>
            <a:noFill/>
            <a:ln w="12700">
              <a:solidFill>
                <a:srgbClr val="000000">
                  <a:alpha val="50195"/>
                </a:srgbClr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5" name="Line 8"/>
            <p:cNvSpPr>
              <a:spLocks noChangeShapeType="1"/>
            </p:cNvSpPr>
            <p:nvPr/>
          </p:nvSpPr>
          <p:spPr bwMode="auto">
            <a:xfrm>
              <a:off x="5105" y="3720"/>
              <a:ext cx="7702" cy="0"/>
            </a:xfrm>
            <a:prstGeom prst="line">
              <a:avLst/>
            </a:prstGeom>
            <a:noFill/>
            <a:ln w="12700">
              <a:solidFill>
                <a:srgbClr val="000000">
                  <a:alpha val="50195"/>
                </a:srgbClr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6" name="Line 9"/>
            <p:cNvSpPr>
              <a:spLocks noChangeShapeType="1"/>
            </p:cNvSpPr>
            <p:nvPr/>
          </p:nvSpPr>
          <p:spPr bwMode="auto">
            <a:xfrm>
              <a:off x="6032" y="5145"/>
              <a:ext cx="6775" cy="0"/>
            </a:xfrm>
            <a:prstGeom prst="line">
              <a:avLst/>
            </a:prstGeom>
            <a:noFill/>
            <a:ln w="12700">
              <a:solidFill>
                <a:srgbClr val="000000">
                  <a:alpha val="50195"/>
                </a:srgbClr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7" name="Line 10"/>
            <p:cNvSpPr>
              <a:spLocks noChangeShapeType="1"/>
            </p:cNvSpPr>
            <p:nvPr/>
          </p:nvSpPr>
          <p:spPr bwMode="auto">
            <a:xfrm>
              <a:off x="85" y="7042"/>
              <a:ext cx="12722" cy="0"/>
            </a:xfrm>
            <a:prstGeom prst="line">
              <a:avLst/>
            </a:prstGeom>
            <a:noFill/>
            <a:ln w="12700">
              <a:solidFill>
                <a:srgbClr val="000000">
                  <a:alpha val="50195"/>
                </a:srgbClr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8" name="Text Box 11"/>
            <p:cNvSpPr txBox="1">
              <a:spLocks noChangeArrowheads="1"/>
            </p:cNvSpPr>
            <p:nvPr/>
          </p:nvSpPr>
          <p:spPr bwMode="auto">
            <a:xfrm>
              <a:off x="7289" y="5381"/>
              <a:ext cx="5407" cy="1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200" b="1" dirty="0" smtClean="0">
                  <a:solidFill>
                    <a:srgbClr val="006666"/>
                  </a:solidFill>
                  <a:latin typeface="微软雅黑" pitchFamily="34" charset="-122"/>
                  <a:ea typeface="微软雅黑" pitchFamily="34" charset="-122"/>
                </a:rPr>
                <a:t>需求评审流程和评审结果</a:t>
              </a:r>
              <a:endParaRPr lang="en-US" altLang="zh-CN" sz="1200" b="1" dirty="0" smtClean="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zh-CN" altLang="en-US" sz="1200" b="1" dirty="0" smtClean="0">
                  <a:solidFill>
                    <a:srgbClr val="006666"/>
                  </a:solidFill>
                  <a:latin typeface="微软雅黑" pitchFamily="34" charset="-122"/>
                  <a:ea typeface="微软雅黑" pitchFamily="34" charset="-122"/>
                </a:rPr>
                <a:t>概要设计评审流程和评审结果</a:t>
              </a:r>
              <a:endParaRPr lang="en-US" altLang="zh-CN" sz="1200" b="1" dirty="0" smtClean="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zh-CN" altLang="en-US" sz="1200" b="1" dirty="0" smtClean="0">
                  <a:solidFill>
                    <a:srgbClr val="006666"/>
                  </a:solidFill>
                  <a:latin typeface="微软雅黑" pitchFamily="34" charset="-122"/>
                  <a:ea typeface="微软雅黑" pitchFamily="34" charset="-122"/>
                </a:rPr>
                <a:t>测试项目计划</a:t>
              </a:r>
              <a:r>
                <a:rPr lang="en-US" altLang="zh-CN" sz="1200" b="1" dirty="0" smtClean="0">
                  <a:solidFill>
                    <a:srgbClr val="006666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200" b="1" dirty="0" smtClean="0">
                  <a:solidFill>
                    <a:srgbClr val="006666"/>
                  </a:solidFill>
                  <a:latin typeface="微软雅黑" pitchFamily="34" charset="-122"/>
                  <a:ea typeface="微软雅黑" pitchFamily="34" charset="-122"/>
                </a:rPr>
                <a:t>测试方案</a:t>
              </a:r>
              <a:r>
                <a:rPr lang="en-US" altLang="zh-CN" sz="1200" b="1" dirty="0" smtClean="0">
                  <a:solidFill>
                    <a:srgbClr val="006666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200" b="1" dirty="0" smtClean="0">
                  <a:solidFill>
                    <a:srgbClr val="006666"/>
                  </a:solidFill>
                  <a:latin typeface="微软雅黑" pitchFamily="34" charset="-122"/>
                  <a:ea typeface="微软雅黑" pitchFamily="34" charset="-122"/>
                </a:rPr>
                <a:t>测试用例评审</a:t>
              </a:r>
              <a:endParaRPr lang="en-US" altLang="zh-CN" sz="1200" b="1" dirty="0" smtClean="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zh-CN" altLang="en-US" sz="1200" b="1" dirty="0" smtClean="0">
                  <a:solidFill>
                    <a:srgbClr val="006666"/>
                  </a:solidFill>
                  <a:latin typeface="微软雅黑" pitchFamily="34" charset="-122"/>
                  <a:ea typeface="微软雅黑" pitchFamily="34" charset="-122"/>
                </a:rPr>
                <a:t>测试项目准入准出制度</a:t>
              </a:r>
              <a:endParaRPr lang="en-US" altLang="zh-CN" sz="1200" b="1" dirty="0" smtClean="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zh-CN" altLang="en-US" sz="1200" b="1" dirty="0" smtClean="0">
                  <a:solidFill>
                    <a:srgbClr val="006666"/>
                  </a:solidFill>
                  <a:latin typeface="微软雅黑" pitchFamily="34" charset="-122"/>
                  <a:ea typeface="微软雅黑" pitchFamily="34" charset="-122"/>
                </a:rPr>
                <a:t>测试任务申请单制度</a:t>
              </a:r>
              <a:endParaRPr lang="en-US" altLang="zh-CN" sz="1200" b="1" dirty="0" smtClean="0">
                <a:solidFill>
                  <a:srgbClr val="00666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9" name="Text Box 12"/>
            <p:cNvSpPr txBox="1">
              <a:spLocks noChangeArrowheads="1"/>
            </p:cNvSpPr>
            <p:nvPr/>
          </p:nvSpPr>
          <p:spPr bwMode="auto">
            <a:xfrm>
              <a:off x="6562" y="3759"/>
              <a:ext cx="3925" cy="1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1200" b="1" dirty="0" smtClean="0">
                  <a:solidFill>
                    <a:srgbClr val="336600"/>
                  </a:solidFill>
                  <a:latin typeface="微软雅黑" pitchFamily="34" charset="-122"/>
                  <a:ea typeface="微软雅黑" pitchFamily="34" charset="-122"/>
                </a:rPr>
                <a:t>VR </a:t>
              </a:r>
              <a:r>
                <a:rPr lang="zh-CN" altLang="en-US" sz="1200" b="1" dirty="0" smtClean="0">
                  <a:solidFill>
                    <a:srgbClr val="336600"/>
                  </a:solidFill>
                  <a:latin typeface="微软雅黑" pitchFamily="34" charset="-122"/>
                  <a:ea typeface="微软雅黑" pitchFamily="34" charset="-122"/>
                </a:rPr>
                <a:t>硬件</a:t>
              </a:r>
              <a:r>
                <a:rPr lang="en-US" altLang="zh-CN" sz="1200" b="1" dirty="0" smtClean="0">
                  <a:solidFill>
                    <a:srgbClr val="336600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200" b="1" dirty="0" smtClean="0">
                  <a:solidFill>
                    <a:srgbClr val="336600"/>
                  </a:solidFill>
                  <a:latin typeface="微软雅黑" pitchFamily="34" charset="-122"/>
                  <a:ea typeface="微软雅黑" pitchFamily="34" charset="-122"/>
                </a:rPr>
                <a:t>光学</a:t>
              </a:r>
              <a:r>
                <a:rPr lang="en-US" altLang="zh-CN" sz="1200" b="1" dirty="0" smtClean="0">
                  <a:solidFill>
                    <a:srgbClr val="336600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200" b="1" dirty="0" smtClean="0">
                  <a:solidFill>
                    <a:srgbClr val="336600"/>
                  </a:solidFill>
                  <a:latin typeface="微软雅黑" pitchFamily="34" charset="-122"/>
                  <a:ea typeface="微软雅黑" pitchFamily="34" charset="-122"/>
                </a:rPr>
                <a:t>畸变算法基础培训</a:t>
              </a:r>
              <a:endParaRPr lang="en-US" altLang="zh-CN" sz="1200" b="1" dirty="0" smtClean="0">
                <a:solidFill>
                  <a:srgbClr val="3366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en-US" altLang="zh-CN" sz="1200" b="1" dirty="0" smtClean="0">
                  <a:solidFill>
                    <a:srgbClr val="336600"/>
                  </a:solidFill>
                  <a:latin typeface="微软雅黑" pitchFamily="34" charset="-122"/>
                  <a:ea typeface="微软雅黑" pitchFamily="34" charset="-122"/>
                </a:rPr>
                <a:t>Android </a:t>
              </a:r>
              <a:r>
                <a:rPr lang="zh-CN" altLang="en-US" sz="1200" b="1" dirty="0" smtClean="0">
                  <a:solidFill>
                    <a:srgbClr val="336600"/>
                  </a:solidFill>
                  <a:latin typeface="微软雅黑" pitchFamily="34" charset="-122"/>
                  <a:ea typeface="微软雅黑" pitchFamily="34" charset="-122"/>
                </a:rPr>
                <a:t>系统测试培训</a:t>
              </a:r>
              <a:endParaRPr lang="en-US" altLang="zh-CN" sz="1200" b="1" dirty="0">
                <a:solidFill>
                  <a:srgbClr val="3366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en-US" altLang="zh-CN" sz="1200" b="1" dirty="0" smtClean="0">
                  <a:solidFill>
                    <a:srgbClr val="336600"/>
                  </a:solidFill>
                  <a:latin typeface="微软雅黑" pitchFamily="34" charset="-122"/>
                  <a:ea typeface="微软雅黑" pitchFamily="34" charset="-122"/>
                </a:rPr>
                <a:t>Android/IOS APP</a:t>
              </a:r>
              <a:r>
                <a:rPr lang="zh-CN" altLang="en-US" sz="1200" b="1" dirty="0">
                  <a:solidFill>
                    <a:srgbClr val="33660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200" b="1" dirty="0" smtClean="0">
                  <a:solidFill>
                    <a:srgbClr val="336600"/>
                  </a:solidFill>
                  <a:latin typeface="微软雅黑" pitchFamily="34" charset="-122"/>
                  <a:ea typeface="微软雅黑" pitchFamily="34" charset="-122"/>
                </a:rPr>
                <a:t>测试工具培训</a:t>
              </a:r>
              <a:endParaRPr lang="en-US" altLang="zh-CN" sz="1200" b="1" dirty="0" smtClean="0">
                <a:solidFill>
                  <a:srgbClr val="3366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en-US" altLang="zh-CN" sz="1200" b="1" dirty="0" smtClean="0">
                  <a:solidFill>
                    <a:srgbClr val="336600"/>
                  </a:solidFill>
                  <a:latin typeface="微软雅黑" pitchFamily="34" charset="-122"/>
                  <a:ea typeface="微软雅黑" pitchFamily="34" charset="-122"/>
                </a:rPr>
                <a:t>WEB</a:t>
              </a:r>
              <a:r>
                <a:rPr lang="zh-CN" altLang="en-US" sz="1200" b="1" dirty="0" smtClean="0">
                  <a:solidFill>
                    <a:srgbClr val="336600"/>
                  </a:solidFill>
                  <a:latin typeface="微软雅黑" pitchFamily="34" charset="-122"/>
                  <a:ea typeface="微软雅黑" pitchFamily="34" charset="-122"/>
                </a:rPr>
                <a:t>应用技术及测试技术培训</a:t>
              </a:r>
              <a:endParaRPr lang="en-US" altLang="zh-CN" sz="1200" b="1" dirty="0" smtClean="0">
                <a:solidFill>
                  <a:srgbClr val="3366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0" name="Text Box 13"/>
            <p:cNvSpPr txBox="1">
              <a:spLocks noChangeArrowheads="1"/>
            </p:cNvSpPr>
            <p:nvPr/>
          </p:nvSpPr>
          <p:spPr bwMode="auto">
            <a:xfrm>
              <a:off x="5679" y="2350"/>
              <a:ext cx="2472" cy="1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200" b="1" dirty="0" smtClean="0">
                  <a:solidFill>
                    <a:srgbClr val="808000"/>
                  </a:solidFill>
                  <a:latin typeface="微软雅黑" pitchFamily="34" charset="-122"/>
                  <a:ea typeface="微软雅黑" pitchFamily="34" charset="-122"/>
                </a:rPr>
                <a:t>测试用例评审方法</a:t>
              </a:r>
              <a:endParaRPr lang="en-US" altLang="zh-CN" sz="1200" b="1" dirty="0" smtClean="0">
                <a:solidFill>
                  <a:srgbClr val="808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zh-CN" altLang="en-US" sz="1200" b="1" dirty="0" smtClean="0">
                  <a:solidFill>
                    <a:srgbClr val="808000"/>
                  </a:solidFill>
                  <a:latin typeface="微软雅黑" pitchFamily="34" charset="-122"/>
                  <a:ea typeface="微软雅黑" pitchFamily="34" charset="-122"/>
                </a:rPr>
                <a:t>测试用例设计方法</a:t>
              </a:r>
              <a:endParaRPr lang="en-US" altLang="zh-CN" sz="1200" b="1" dirty="0" smtClean="0">
                <a:solidFill>
                  <a:srgbClr val="808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zh-CN" altLang="en-US" sz="1200" b="1" dirty="0" smtClean="0">
                  <a:solidFill>
                    <a:srgbClr val="808000"/>
                  </a:solidFill>
                  <a:latin typeface="微软雅黑" pitchFamily="34" charset="-122"/>
                  <a:ea typeface="微软雅黑" pitchFamily="34" charset="-122"/>
                </a:rPr>
                <a:t>测试需求分析方法</a:t>
              </a:r>
              <a:endParaRPr lang="en-US" altLang="zh-CN" sz="1200" b="1" dirty="0" smtClean="0">
                <a:solidFill>
                  <a:srgbClr val="808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zh-CN" altLang="en-US" sz="1200" b="1" dirty="0" smtClean="0">
                  <a:solidFill>
                    <a:srgbClr val="808000"/>
                  </a:solidFill>
                  <a:latin typeface="微软雅黑" pitchFamily="34" charset="-122"/>
                  <a:ea typeface="微软雅黑" pitchFamily="34" charset="-122"/>
                </a:rPr>
                <a:t>需求评审流程和方法</a:t>
              </a:r>
              <a:endParaRPr lang="zh-CN" altLang="zh-CN" sz="1200" b="1" dirty="0">
                <a:solidFill>
                  <a:srgbClr val="808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1" name="Text Box 14"/>
            <p:cNvSpPr txBox="1">
              <a:spLocks noChangeArrowheads="1"/>
            </p:cNvSpPr>
            <p:nvPr/>
          </p:nvSpPr>
          <p:spPr bwMode="auto">
            <a:xfrm>
              <a:off x="4602" y="993"/>
              <a:ext cx="2229" cy="1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200" b="1" dirty="0" smtClea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持续改进测试过程</a:t>
              </a:r>
              <a:endParaRPr lang="en-US" altLang="zh-CN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1200" b="1" dirty="0" smtClea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持续改进测试文档</a:t>
              </a:r>
              <a:endParaRPr lang="en-US" altLang="zh-CN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1200" b="1" dirty="0" smtClea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持续改进测试方法</a:t>
              </a:r>
              <a:endParaRPr lang="en-US" altLang="zh-CN" sz="1200" b="1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1200" b="1" dirty="0" smtClean="0">
                  <a:solidFill>
                    <a:srgbClr val="FF66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持续进行业务分享</a:t>
              </a:r>
              <a:endParaRPr lang="en-US" altLang="zh-CN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2" name="Group 15"/>
            <p:cNvGrpSpPr>
              <a:grpSpLocks/>
            </p:cNvGrpSpPr>
            <p:nvPr/>
          </p:nvGrpSpPr>
          <p:grpSpPr bwMode="auto">
            <a:xfrm>
              <a:off x="115" y="0"/>
              <a:ext cx="7337" cy="7050"/>
              <a:chOff x="16" y="0"/>
              <a:chExt cx="3897" cy="3607"/>
            </a:xfrm>
          </p:grpSpPr>
          <p:grpSp>
            <p:nvGrpSpPr>
              <p:cNvPr id="157" name="Group 16"/>
              <p:cNvGrpSpPr>
                <a:grpSpLocks/>
              </p:cNvGrpSpPr>
              <p:nvPr/>
            </p:nvGrpSpPr>
            <p:grpSpPr bwMode="auto">
              <a:xfrm>
                <a:off x="16" y="2394"/>
                <a:ext cx="3897" cy="1213"/>
                <a:chOff x="12" y="0"/>
                <a:chExt cx="2900" cy="963"/>
              </a:xfrm>
            </p:grpSpPr>
            <p:sp>
              <p:nvSpPr>
                <p:cNvPr id="173" name="未知"/>
                <p:cNvSpPr>
                  <a:spLocks/>
                </p:cNvSpPr>
                <p:nvPr/>
              </p:nvSpPr>
              <p:spPr bwMode="auto">
                <a:xfrm>
                  <a:off x="290" y="0"/>
                  <a:ext cx="2242" cy="346"/>
                </a:xfrm>
                <a:custGeom>
                  <a:avLst/>
                  <a:gdLst>
                    <a:gd name="T0" fmla="*/ 0 w 2208"/>
                    <a:gd name="T1" fmla="*/ 340 h 303"/>
                    <a:gd name="T2" fmla="*/ 2009 w 2208"/>
                    <a:gd name="T3" fmla="*/ 345 h 303"/>
                    <a:gd name="T4" fmla="*/ 2241 w 2208"/>
                    <a:gd name="T5" fmla="*/ 0 h 303"/>
                    <a:gd name="T6" fmla="*/ 701 w 2208"/>
                    <a:gd name="T7" fmla="*/ 32 h 303"/>
                    <a:gd name="T8" fmla="*/ 0 w 2208"/>
                    <a:gd name="T9" fmla="*/ 34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208" h="303">
                      <a:moveTo>
                        <a:pt x="0" y="298"/>
                      </a:moveTo>
                      <a:lnTo>
                        <a:pt x="1979" y="302"/>
                      </a:lnTo>
                      <a:lnTo>
                        <a:pt x="2207" y="0"/>
                      </a:lnTo>
                      <a:lnTo>
                        <a:pt x="690" y="28"/>
                      </a:lnTo>
                      <a:lnTo>
                        <a:pt x="0" y="298"/>
                      </a:lnTo>
                    </a:path>
                  </a:pathLst>
                </a:custGeom>
                <a:gradFill rotWithShape="1">
                  <a:gsLst>
                    <a:gs pos="0">
                      <a:srgbClr val="05808F"/>
                    </a:gs>
                    <a:gs pos="50000">
                      <a:srgbClr val="03555F"/>
                    </a:gs>
                    <a:gs pos="100000">
                      <a:srgbClr val="05808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" name="未知"/>
                <p:cNvSpPr>
                  <a:spLocks/>
                </p:cNvSpPr>
                <p:nvPr/>
              </p:nvSpPr>
              <p:spPr bwMode="auto">
                <a:xfrm>
                  <a:off x="12" y="343"/>
                  <a:ext cx="2597" cy="617"/>
                </a:xfrm>
                <a:custGeom>
                  <a:avLst/>
                  <a:gdLst>
                    <a:gd name="T0" fmla="*/ 0 w 2557"/>
                    <a:gd name="T1" fmla="*/ 616 h 538"/>
                    <a:gd name="T2" fmla="*/ 2596 w 2557"/>
                    <a:gd name="T3" fmla="*/ 615 h 538"/>
                    <a:gd name="T4" fmla="*/ 2297 w 2557"/>
                    <a:gd name="T5" fmla="*/ 1 h 538"/>
                    <a:gd name="T6" fmla="*/ 293 w 2557"/>
                    <a:gd name="T7" fmla="*/ 0 h 538"/>
                    <a:gd name="T8" fmla="*/ 0 w 2557"/>
                    <a:gd name="T9" fmla="*/ 616 h 5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57" h="538">
                      <a:moveTo>
                        <a:pt x="0" y="537"/>
                      </a:moveTo>
                      <a:lnTo>
                        <a:pt x="2556" y="536"/>
                      </a:lnTo>
                      <a:lnTo>
                        <a:pt x="2262" y="1"/>
                      </a:lnTo>
                      <a:lnTo>
                        <a:pt x="288" y="0"/>
                      </a:lnTo>
                      <a:lnTo>
                        <a:pt x="0" y="537"/>
                      </a:lnTo>
                    </a:path>
                  </a:pathLst>
                </a:custGeom>
                <a:gradFill rotWithShape="1">
                  <a:gsLst>
                    <a:gs pos="0">
                      <a:srgbClr val="006666"/>
                    </a:gs>
                    <a:gs pos="100000">
                      <a:srgbClr val="002F2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5" name="未知"/>
                <p:cNvSpPr>
                  <a:spLocks/>
                </p:cNvSpPr>
                <p:nvPr/>
              </p:nvSpPr>
              <p:spPr bwMode="auto">
                <a:xfrm>
                  <a:off x="2291" y="6"/>
                  <a:ext cx="621" cy="957"/>
                </a:xfrm>
                <a:custGeom>
                  <a:avLst/>
                  <a:gdLst>
                    <a:gd name="T0" fmla="*/ 306 w 612"/>
                    <a:gd name="T1" fmla="*/ 956 h 836"/>
                    <a:gd name="T2" fmla="*/ 620 w 612"/>
                    <a:gd name="T3" fmla="*/ 545 h 836"/>
                    <a:gd name="T4" fmla="*/ 229 w 612"/>
                    <a:gd name="T5" fmla="*/ 0 h 836"/>
                    <a:gd name="T6" fmla="*/ 0 w 612"/>
                    <a:gd name="T7" fmla="*/ 346 h 836"/>
                    <a:gd name="T8" fmla="*/ 306 w 612"/>
                    <a:gd name="T9" fmla="*/ 956 h 8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12" h="836">
                      <a:moveTo>
                        <a:pt x="302" y="835"/>
                      </a:moveTo>
                      <a:lnTo>
                        <a:pt x="611" y="476"/>
                      </a:lnTo>
                      <a:lnTo>
                        <a:pt x="226" y="0"/>
                      </a:lnTo>
                      <a:lnTo>
                        <a:pt x="0" y="302"/>
                      </a:lnTo>
                      <a:lnTo>
                        <a:pt x="302" y="835"/>
                      </a:lnTo>
                    </a:path>
                  </a:pathLst>
                </a:custGeom>
                <a:solidFill>
                  <a:srgbClr val="00B0A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8" name="Group 20"/>
              <p:cNvGrpSpPr>
                <a:grpSpLocks/>
              </p:cNvGrpSpPr>
              <p:nvPr/>
            </p:nvGrpSpPr>
            <p:grpSpPr bwMode="auto">
              <a:xfrm>
                <a:off x="420" y="1750"/>
                <a:ext cx="2912" cy="963"/>
                <a:chOff x="0" y="0"/>
                <a:chExt cx="2912" cy="963"/>
              </a:xfrm>
            </p:grpSpPr>
            <p:sp>
              <p:nvSpPr>
                <p:cNvPr id="170" name="未知"/>
                <p:cNvSpPr>
                  <a:spLocks/>
                </p:cNvSpPr>
                <p:nvPr/>
              </p:nvSpPr>
              <p:spPr bwMode="auto">
                <a:xfrm>
                  <a:off x="290" y="0"/>
                  <a:ext cx="2242" cy="346"/>
                </a:xfrm>
                <a:custGeom>
                  <a:avLst/>
                  <a:gdLst>
                    <a:gd name="T0" fmla="*/ 0 w 2208"/>
                    <a:gd name="T1" fmla="*/ 340 h 303"/>
                    <a:gd name="T2" fmla="*/ 2009 w 2208"/>
                    <a:gd name="T3" fmla="*/ 345 h 303"/>
                    <a:gd name="T4" fmla="*/ 2241 w 2208"/>
                    <a:gd name="T5" fmla="*/ 0 h 303"/>
                    <a:gd name="T6" fmla="*/ 701 w 2208"/>
                    <a:gd name="T7" fmla="*/ 32 h 303"/>
                    <a:gd name="T8" fmla="*/ 0 w 2208"/>
                    <a:gd name="T9" fmla="*/ 34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208" h="303">
                      <a:moveTo>
                        <a:pt x="0" y="298"/>
                      </a:moveTo>
                      <a:lnTo>
                        <a:pt x="1979" y="302"/>
                      </a:lnTo>
                      <a:lnTo>
                        <a:pt x="2207" y="0"/>
                      </a:lnTo>
                      <a:lnTo>
                        <a:pt x="690" y="28"/>
                      </a:lnTo>
                      <a:lnTo>
                        <a:pt x="0" y="298"/>
                      </a:lnTo>
                    </a:path>
                  </a:pathLst>
                </a:custGeom>
                <a:gradFill rotWithShape="1">
                  <a:gsLst>
                    <a:gs pos="0">
                      <a:srgbClr val="558000"/>
                    </a:gs>
                    <a:gs pos="50000">
                      <a:srgbClr val="385500"/>
                    </a:gs>
                    <a:gs pos="100000">
                      <a:srgbClr val="558000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1" name="未知"/>
                <p:cNvSpPr>
                  <a:spLocks/>
                </p:cNvSpPr>
                <p:nvPr/>
              </p:nvSpPr>
              <p:spPr bwMode="auto">
                <a:xfrm>
                  <a:off x="0" y="343"/>
                  <a:ext cx="2597" cy="617"/>
                </a:xfrm>
                <a:custGeom>
                  <a:avLst/>
                  <a:gdLst>
                    <a:gd name="T0" fmla="*/ 0 w 2557"/>
                    <a:gd name="T1" fmla="*/ 616 h 538"/>
                    <a:gd name="T2" fmla="*/ 2596 w 2557"/>
                    <a:gd name="T3" fmla="*/ 615 h 538"/>
                    <a:gd name="T4" fmla="*/ 2297 w 2557"/>
                    <a:gd name="T5" fmla="*/ 1 h 538"/>
                    <a:gd name="T6" fmla="*/ 293 w 2557"/>
                    <a:gd name="T7" fmla="*/ 0 h 538"/>
                    <a:gd name="T8" fmla="*/ 0 w 2557"/>
                    <a:gd name="T9" fmla="*/ 616 h 5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57" h="538">
                      <a:moveTo>
                        <a:pt x="0" y="537"/>
                      </a:moveTo>
                      <a:lnTo>
                        <a:pt x="2556" y="536"/>
                      </a:lnTo>
                      <a:lnTo>
                        <a:pt x="2262" y="1"/>
                      </a:lnTo>
                      <a:lnTo>
                        <a:pt x="288" y="0"/>
                      </a:lnTo>
                      <a:lnTo>
                        <a:pt x="0" y="537"/>
                      </a:lnTo>
                    </a:path>
                  </a:pathLst>
                </a:custGeom>
                <a:gradFill rotWithShape="1">
                  <a:gsLst>
                    <a:gs pos="0">
                      <a:srgbClr val="669900"/>
                    </a:gs>
                    <a:gs pos="100000">
                      <a:srgbClr val="2F4700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2" name="未知"/>
                <p:cNvSpPr>
                  <a:spLocks/>
                </p:cNvSpPr>
                <p:nvPr/>
              </p:nvSpPr>
              <p:spPr bwMode="auto">
                <a:xfrm>
                  <a:off x="2291" y="6"/>
                  <a:ext cx="621" cy="957"/>
                </a:xfrm>
                <a:custGeom>
                  <a:avLst/>
                  <a:gdLst>
                    <a:gd name="T0" fmla="*/ 306 w 612"/>
                    <a:gd name="T1" fmla="*/ 956 h 836"/>
                    <a:gd name="T2" fmla="*/ 620 w 612"/>
                    <a:gd name="T3" fmla="*/ 545 h 836"/>
                    <a:gd name="T4" fmla="*/ 229 w 612"/>
                    <a:gd name="T5" fmla="*/ 0 h 836"/>
                    <a:gd name="T6" fmla="*/ 0 w 612"/>
                    <a:gd name="T7" fmla="*/ 346 h 836"/>
                    <a:gd name="T8" fmla="*/ 306 w 612"/>
                    <a:gd name="T9" fmla="*/ 956 h 8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12" h="836">
                      <a:moveTo>
                        <a:pt x="302" y="835"/>
                      </a:moveTo>
                      <a:lnTo>
                        <a:pt x="611" y="476"/>
                      </a:lnTo>
                      <a:lnTo>
                        <a:pt x="226" y="0"/>
                      </a:lnTo>
                      <a:lnTo>
                        <a:pt x="0" y="302"/>
                      </a:lnTo>
                      <a:lnTo>
                        <a:pt x="302" y="835"/>
                      </a:lnTo>
                    </a:path>
                  </a:pathLst>
                </a:custGeom>
                <a:solidFill>
                  <a:srgbClr val="99CC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9" name="Group 24"/>
              <p:cNvGrpSpPr>
                <a:grpSpLocks/>
              </p:cNvGrpSpPr>
              <p:nvPr/>
            </p:nvGrpSpPr>
            <p:grpSpPr bwMode="auto">
              <a:xfrm>
                <a:off x="750" y="1172"/>
                <a:ext cx="2150" cy="838"/>
                <a:chOff x="0" y="0"/>
                <a:chExt cx="2150" cy="838"/>
              </a:xfrm>
            </p:grpSpPr>
            <p:sp>
              <p:nvSpPr>
                <p:cNvPr id="167" name="未知"/>
                <p:cNvSpPr>
                  <a:spLocks/>
                </p:cNvSpPr>
                <p:nvPr/>
              </p:nvSpPr>
              <p:spPr bwMode="auto">
                <a:xfrm>
                  <a:off x="1626" y="0"/>
                  <a:ext cx="524" cy="838"/>
                </a:xfrm>
                <a:custGeom>
                  <a:avLst/>
                  <a:gdLst>
                    <a:gd name="T0" fmla="*/ 0 w 516"/>
                    <a:gd name="T1" fmla="*/ 230 h 732"/>
                    <a:gd name="T2" fmla="*/ 299 w 516"/>
                    <a:gd name="T3" fmla="*/ 837 h 732"/>
                    <a:gd name="T4" fmla="*/ 523 w 516"/>
                    <a:gd name="T5" fmla="*/ 508 h 732"/>
                    <a:gd name="T6" fmla="*/ 158 w 516"/>
                    <a:gd name="T7" fmla="*/ 0 h 732"/>
                    <a:gd name="T8" fmla="*/ 0 w 516"/>
                    <a:gd name="T9" fmla="*/ 230 h 73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16" h="732">
                      <a:moveTo>
                        <a:pt x="0" y="201"/>
                      </a:moveTo>
                      <a:lnTo>
                        <a:pt x="294" y="731"/>
                      </a:lnTo>
                      <a:lnTo>
                        <a:pt x="515" y="444"/>
                      </a:lnTo>
                      <a:lnTo>
                        <a:pt x="156" y="0"/>
                      </a:lnTo>
                      <a:lnTo>
                        <a:pt x="0" y="201"/>
                      </a:lnTo>
                    </a:path>
                  </a:pathLst>
                </a:custGeom>
                <a:solidFill>
                  <a:srgbClr val="FEF8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8" name="未知"/>
                <p:cNvSpPr>
                  <a:spLocks/>
                </p:cNvSpPr>
                <p:nvPr/>
              </p:nvSpPr>
              <p:spPr bwMode="auto">
                <a:xfrm>
                  <a:off x="280" y="0"/>
                  <a:ext cx="1504" cy="226"/>
                </a:xfrm>
                <a:custGeom>
                  <a:avLst/>
                  <a:gdLst>
                    <a:gd name="T0" fmla="*/ 0 w 1481"/>
                    <a:gd name="T1" fmla="*/ 225 h 197"/>
                    <a:gd name="T2" fmla="*/ 1350 w 1481"/>
                    <a:gd name="T3" fmla="*/ 225 h 197"/>
                    <a:gd name="T4" fmla="*/ 1503 w 1481"/>
                    <a:gd name="T5" fmla="*/ 0 h 197"/>
                    <a:gd name="T6" fmla="*/ 373 w 1481"/>
                    <a:gd name="T7" fmla="*/ 3 h 197"/>
                    <a:gd name="T8" fmla="*/ 0 w 1481"/>
                    <a:gd name="T9" fmla="*/ 225 h 1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81" h="197">
                      <a:moveTo>
                        <a:pt x="0" y="196"/>
                      </a:moveTo>
                      <a:lnTo>
                        <a:pt x="1329" y="196"/>
                      </a:lnTo>
                      <a:lnTo>
                        <a:pt x="1480" y="0"/>
                      </a:lnTo>
                      <a:lnTo>
                        <a:pt x="367" y="3"/>
                      </a:lnTo>
                      <a:lnTo>
                        <a:pt x="0" y="196"/>
                      </a:lnTo>
                    </a:path>
                  </a:pathLst>
                </a:custGeom>
                <a:gradFill rotWithShape="1">
                  <a:gsLst>
                    <a:gs pos="0">
                      <a:srgbClr val="9E9A00"/>
                    </a:gs>
                    <a:gs pos="50000">
                      <a:srgbClr val="696600"/>
                    </a:gs>
                    <a:gs pos="100000">
                      <a:srgbClr val="9E9A00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9" name="未知"/>
                <p:cNvSpPr>
                  <a:spLocks/>
                </p:cNvSpPr>
                <p:nvPr/>
              </p:nvSpPr>
              <p:spPr bwMode="auto">
                <a:xfrm>
                  <a:off x="0" y="226"/>
                  <a:ext cx="1935" cy="607"/>
                </a:xfrm>
                <a:custGeom>
                  <a:avLst/>
                  <a:gdLst>
                    <a:gd name="T0" fmla="*/ 0 w 1906"/>
                    <a:gd name="T1" fmla="*/ 606 h 530"/>
                    <a:gd name="T2" fmla="*/ 1934 w 1906"/>
                    <a:gd name="T3" fmla="*/ 606 h 530"/>
                    <a:gd name="T4" fmla="*/ 1630 w 1906"/>
                    <a:gd name="T5" fmla="*/ 0 h 530"/>
                    <a:gd name="T6" fmla="*/ 286 w 1906"/>
                    <a:gd name="T7" fmla="*/ 0 h 530"/>
                    <a:gd name="T8" fmla="*/ 0 w 1906"/>
                    <a:gd name="T9" fmla="*/ 606 h 53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06" h="530">
                      <a:moveTo>
                        <a:pt x="0" y="529"/>
                      </a:moveTo>
                      <a:lnTo>
                        <a:pt x="1905" y="529"/>
                      </a:lnTo>
                      <a:lnTo>
                        <a:pt x="1606" y="0"/>
                      </a:lnTo>
                      <a:lnTo>
                        <a:pt x="282" y="0"/>
                      </a:lnTo>
                      <a:lnTo>
                        <a:pt x="0" y="529"/>
                      </a:lnTo>
                    </a:path>
                  </a:pathLst>
                </a:custGeom>
                <a:gradFill rotWithShape="1">
                  <a:gsLst>
                    <a:gs pos="0">
                      <a:srgbClr val="CCCC00"/>
                    </a:gs>
                    <a:gs pos="100000">
                      <a:srgbClr val="5E5E00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0" name="Group 28"/>
              <p:cNvGrpSpPr>
                <a:grpSpLocks/>
              </p:cNvGrpSpPr>
              <p:nvPr/>
            </p:nvGrpSpPr>
            <p:grpSpPr bwMode="auto">
              <a:xfrm>
                <a:off x="1070" y="581"/>
                <a:ext cx="1404" cy="737"/>
                <a:chOff x="0" y="0"/>
                <a:chExt cx="1404" cy="737"/>
              </a:xfrm>
            </p:grpSpPr>
            <p:sp>
              <p:nvSpPr>
                <p:cNvPr id="164" name="未知"/>
                <p:cNvSpPr>
                  <a:spLocks/>
                </p:cNvSpPr>
                <p:nvPr/>
              </p:nvSpPr>
              <p:spPr bwMode="auto">
                <a:xfrm>
                  <a:off x="295" y="5"/>
                  <a:ext cx="742" cy="118"/>
                </a:xfrm>
                <a:custGeom>
                  <a:avLst/>
                  <a:gdLst>
                    <a:gd name="T0" fmla="*/ 0 w 734"/>
                    <a:gd name="T1" fmla="*/ 113 h 104"/>
                    <a:gd name="T2" fmla="*/ 659 w 734"/>
                    <a:gd name="T3" fmla="*/ 117 h 104"/>
                    <a:gd name="T4" fmla="*/ 741 w 734"/>
                    <a:gd name="T5" fmla="*/ 0 h 104"/>
                    <a:gd name="T6" fmla="*/ 182 w 734"/>
                    <a:gd name="T7" fmla="*/ 0 h 104"/>
                    <a:gd name="T8" fmla="*/ 0 w 734"/>
                    <a:gd name="T9" fmla="*/ 113 h 1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4" h="104">
                      <a:moveTo>
                        <a:pt x="0" y="100"/>
                      </a:moveTo>
                      <a:lnTo>
                        <a:pt x="652" y="103"/>
                      </a:lnTo>
                      <a:lnTo>
                        <a:pt x="733" y="0"/>
                      </a:lnTo>
                      <a:lnTo>
                        <a:pt x="180" y="0"/>
                      </a:lnTo>
                      <a:lnTo>
                        <a:pt x="0" y="100"/>
                      </a:lnTo>
                    </a:path>
                  </a:pathLst>
                </a:custGeom>
                <a:gradFill rotWithShape="1">
                  <a:gsLst>
                    <a:gs pos="0">
                      <a:srgbClr val="FF6535"/>
                    </a:gs>
                    <a:gs pos="50000">
                      <a:srgbClr val="A94323"/>
                    </a:gs>
                    <a:gs pos="100000">
                      <a:srgbClr val="FF6535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5" name="未知"/>
                <p:cNvSpPr>
                  <a:spLocks/>
                </p:cNvSpPr>
                <p:nvPr/>
              </p:nvSpPr>
              <p:spPr bwMode="auto">
                <a:xfrm>
                  <a:off x="0" y="120"/>
                  <a:ext cx="1258" cy="617"/>
                </a:xfrm>
                <a:custGeom>
                  <a:avLst/>
                  <a:gdLst>
                    <a:gd name="T0" fmla="*/ 0 w 1239"/>
                    <a:gd name="T1" fmla="*/ 616 h 538"/>
                    <a:gd name="T2" fmla="*/ 1257 w 1239"/>
                    <a:gd name="T3" fmla="*/ 616 h 538"/>
                    <a:gd name="T4" fmla="*/ 965 w 1239"/>
                    <a:gd name="T5" fmla="*/ 0 h 538"/>
                    <a:gd name="T6" fmla="*/ 292 w 1239"/>
                    <a:gd name="T7" fmla="*/ 0 h 538"/>
                    <a:gd name="T8" fmla="*/ 0 w 1239"/>
                    <a:gd name="T9" fmla="*/ 616 h 5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39" h="538">
                      <a:moveTo>
                        <a:pt x="0" y="537"/>
                      </a:moveTo>
                      <a:lnTo>
                        <a:pt x="1238" y="537"/>
                      </a:lnTo>
                      <a:lnTo>
                        <a:pt x="950" y="0"/>
                      </a:lnTo>
                      <a:lnTo>
                        <a:pt x="288" y="0"/>
                      </a:lnTo>
                      <a:lnTo>
                        <a:pt x="0" y="537"/>
                      </a:lnTo>
                    </a:path>
                  </a:pathLst>
                </a:custGeom>
                <a:gradFill rotWithShape="1">
                  <a:gsLst>
                    <a:gs pos="0">
                      <a:srgbClr val="FF9933"/>
                    </a:gs>
                    <a:gs pos="100000">
                      <a:srgbClr val="764718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6" name="未知"/>
                <p:cNvSpPr>
                  <a:spLocks/>
                </p:cNvSpPr>
                <p:nvPr/>
              </p:nvSpPr>
              <p:spPr bwMode="auto">
                <a:xfrm>
                  <a:off x="959" y="0"/>
                  <a:ext cx="445" cy="732"/>
                </a:xfrm>
                <a:custGeom>
                  <a:avLst/>
                  <a:gdLst>
                    <a:gd name="T0" fmla="*/ 293 w 439"/>
                    <a:gd name="T1" fmla="*/ 731 h 638"/>
                    <a:gd name="T2" fmla="*/ 444 w 439"/>
                    <a:gd name="T3" fmla="*/ 506 h 638"/>
                    <a:gd name="T4" fmla="*/ 80 w 439"/>
                    <a:gd name="T5" fmla="*/ 0 h 638"/>
                    <a:gd name="T6" fmla="*/ 0 w 439"/>
                    <a:gd name="T7" fmla="*/ 110 h 638"/>
                    <a:gd name="T8" fmla="*/ 293 w 439"/>
                    <a:gd name="T9" fmla="*/ 731 h 6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39" h="638">
                      <a:moveTo>
                        <a:pt x="289" y="637"/>
                      </a:moveTo>
                      <a:lnTo>
                        <a:pt x="438" y="441"/>
                      </a:lnTo>
                      <a:lnTo>
                        <a:pt x="79" y="0"/>
                      </a:lnTo>
                      <a:lnTo>
                        <a:pt x="0" y="96"/>
                      </a:lnTo>
                      <a:lnTo>
                        <a:pt x="289" y="637"/>
                      </a:lnTo>
                    </a:path>
                  </a:pathLst>
                </a:custGeom>
                <a:solidFill>
                  <a:srgbClr val="FFBA7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1" name="Group 32"/>
              <p:cNvGrpSpPr>
                <a:grpSpLocks/>
              </p:cNvGrpSpPr>
              <p:nvPr/>
            </p:nvGrpSpPr>
            <p:grpSpPr bwMode="auto">
              <a:xfrm>
                <a:off x="1399" y="0"/>
                <a:ext cx="653" cy="616"/>
                <a:chOff x="0" y="0"/>
                <a:chExt cx="653" cy="616"/>
              </a:xfrm>
            </p:grpSpPr>
            <p:sp>
              <p:nvSpPr>
                <p:cNvPr id="162" name="未知"/>
                <p:cNvSpPr>
                  <a:spLocks/>
                </p:cNvSpPr>
                <p:nvPr/>
              </p:nvSpPr>
              <p:spPr bwMode="auto">
                <a:xfrm>
                  <a:off x="0" y="0"/>
                  <a:ext cx="598" cy="616"/>
                </a:xfrm>
                <a:custGeom>
                  <a:avLst/>
                  <a:gdLst>
                    <a:gd name="T0" fmla="*/ 0 w 587"/>
                    <a:gd name="T1" fmla="*/ 611 h 537"/>
                    <a:gd name="T2" fmla="*/ 597 w 587"/>
                    <a:gd name="T3" fmla="*/ 615 h 537"/>
                    <a:gd name="T4" fmla="*/ 288 w 587"/>
                    <a:gd name="T5" fmla="*/ 0 h 537"/>
                    <a:gd name="T6" fmla="*/ 0 w 587"/>
                    <a:gd name="T7" fmla="*/ 611 h 53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587" h="537">
                      <a:moveTo>
                        <a:pt x="0" y="533"/>
                      </a:moveTo>
                      <a:lnTo>
                        <a:pt x="586" y="536"/>
                      </a:lnTo>
                      <a:lnTo>
                        <a:pt x="283" y="0"/>
                      </a:lnTo>
                      <a:lnTo>
                        <a:pt x="0" y="533"/>
                      </a:lnTo>
                    </a:path>
                  </a:pathLst>
                </a:custGeom>
                <a:gradFill rotWithShape="1">
                  <a:gsLst>
                    <a:gs pos="0">
                      <a:srgbClr val="CC3300"/>
                    </a:gs>
                    <a:gs pos="100000">
                      <a:srgbClr val="5E1800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3" name="未知"/>
                <p:cNvSpPr>
                  <a:spLocks/>
                </p:cNvSpPr>
                <p:nvPr/>
              </p:nvSpPr>
              <p:spPr bwMode="auto">
                <a:xfrm>
                  <a:off x="284" y="0"/>
                  <a:ext cx="369" cy="613"/>
                </a:xfrm>
                <a:custGeom>
                  <a:avLst/>
                  <a:gdLst>
                    <a:gd name="T0" fmla="*/ 300 w 364"/>
                    <a:gd name="T1" fmla="*/ 612 h 535"/>
                    <a:gd name="T2" fmla="*/ 368 w 364"/>
                    <a:gd name="T3" fmla="*/ 510 h 535"/>
                    <a:gd name="T4" fmla="*/ 0 w 364"/>
                    <a:gd name="T5" fmla="*/ 0 h 535"/>
                    <a:gd name="T6" fmla="*/ 300 w 364"/>
                    <a:gd name="T7" fmla="*/ 612 h 535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64" h="535">
                      <a:moveTo>
                        <a:pt x="296" y="534"/>
                      </a:moveTo>
                      <a:lnTo>
                        <a:pt x="363" y="445"/>
                      </a:lnTo>
                      <a:lnTo>
                        <a:pt x="0" y="0"/>
                      </a:lnTo>
                      <a:lnTo>
                        <a:pt x="296" y="534"/>
                      </a:lnTo>
                    </a:path>
                  </a:pathLst>
                </a:custGeom>
                <a:solidFill>
                  <a:srgbClr val="FF653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53" name="Text Box 35"/>
            <p:cNvSpPr txBox="1">
              <a:spLocks noChangeArrowheads="1"/>
            </p:cNvSpPr>
            <p:nvPr/>
          </p:nvSpPr>
          <p:spPr bwMode="auto">
            <a:xfrm>
              <a:off x="2217" y="3062"/>
              <a:ext cx="2270" cy="417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7067A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zh-CN" altLang="en-US" sz="14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过硬的测试理论</a:t>
              </a:r>
              <a:endParaRPr lang="zh-CN" altLang="zh-CN" sz="1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4" name="Text Box 36"/>
            <p:cNvSpPr txBox="1">
              <a:spLocks noChangeArrowheads="1"/>
            </p:cNvSpPr>
            <p:nvPr/>
          </p:nvSpPr>
          <p:spPr bwMode="auto">
            <a:xfrm>
              <a:off x="2576" y="1842"/>
              <a:ext cx="1422" cy="417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7067A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zh-CN" altLang="en-US" sz="14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持续改进</a:t>
              </a:r>
              <a:endParaRPr lang="zh-CN" altLang="zh-CN" sz="1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5" name="Rectangle 37"/>
            <p:cNvSpPr>
              <a:spLocks noChangeArrowheads="1"/>
            </p:cNvSpPr>
            <p:nvPr/>
          </p:nvSpPr>
          <p:spPr bwMode="auto">
            <a:xfrm>
              <a:off x="1242" y="6065"/>
              <a:ext cx="4318" cy="452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000000">
                          <a:gamma/>
                          <a:shade val="46275"/>
                          <a:invGamma/>
                          <a:alpha val="0"/>
                        </a:srgbClr>
                      </a:gs>
                      <a:gs pos="50000">
                        <a:srgbClr val="000000"/>
                      </a:gs>
                      <a:gs pos="100000">
                        <a:srgbClr val="000000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4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规范的测试项目过程</a:t>
              </a:r>
              <a:endParaRPr lang="zh-CN" altLang="zh-CN" sz="1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6" name="Rectangle 38"/>
            <p:cNvSpPr>
              <a:spLocks noChangeArrowheads="1"/>
            </p:cNvSpPr>
            <p:nvPr/>
          </p:nvSpPr>
          <p:spPr bwMode="auto">
            <a:xfrm>
              <a:off x="1242" y="4452"/>
              <a:ext cx="4080" cy="45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000000">
                          <a:gamma/>
                          <a:shade val="46275"/>
                          <a:invGamma/>
                          <a:alpha val="0"/>
                        </a:srgbClr>
                      </a:gs>
                      <a:gs pos="50000">
                        <a:srgbClr val="000000"/>
                      </a:gs>
                      <a:gs pos="100000">
                        <a:srgbClr val="000000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4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扎实的技术基础</a:t>
              </a:r>
              <a:endParaRPr lang="zh-CN" altLang="zh-CN" sz="1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398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>
            <a:grpSpLocks/>
          </p:cNvGrpSpPr>
          <p:nvPr/>
        </p:nvGrpSpPr>
        <p:grpSpPr bwMode="auto">
          <a:xfrm>
            <a:off x="304815" y="533400"/>
            <a:ext cx="4652434" cy="495300"/>
            <a:chOff x="522161" y="3130416"/>
            <a:chExt cx="3489647" cy="371450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522161" y="3501866"/>
              <a:ext cx="348964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74" name="组合 55"/>
            <p:cNvGrpSpPr>
              <a:grpSpLocks/>
            </p:cNvGrpSpPr>
            <p:nvPr/>
          </p:nvGrpSpPr>
          <p:grpSpPr bwMode="auto">
            <a:xfrm>
              <a:off x="525431" y="3130416"/>
              <a:ext cx="2663329" cy="346226"/>
              <a:chOff x="712883" y="814090"/>
              <a:chExt cx="2663329" cy="346226"/>
            </a:xfrm>
          </p:grpSpPr>
          <p:sp>
            <p:nvSpPr>
              <p:cNvPr id="7179" name="TextBox 108"/>
              <p:cNvSpPr txBox="1">
                <a:spLocks noChangeArrowheads="1"/>
              </p:cNvSpPr>
              <p:nvPr/>
            </p:nvSpPr>
            <p:spPr bwMode="auto">
              <a:xfrm>
                <a:off x="929162" y="814090"/>
                <a:ext cx="2447050" cy="346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能力提升计划时间安排</a:t>
                </a:r>
                <a:endParaRPr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76" name="组合 57"/>
              <p:cNvGrpSpPr>
                <a:grpSpLocks/>
              </p:cNvGrpSpPr>
              <p:nvPr/>
            </p:nvGrpSpPr>
            <p:grpSpPr bwMode="auto">
              <a:xfrm>
                <a:off x="712883" y="871240"/>
                <a:ext cx="215800" cy="215800"/>
                <a:chOff x="515183" y="750888"/>
                <a:chExt cx="215800" cy="215800"/>
              </a:xfrm>
            </p:grpSpPr>
            <p:sp>
              <p:nvSpPr>
                <p:cNvPr id="59" name="椭圆 58"/>
                <p:cNvSpPr/>
                <p:nvPr/>
              </p:nvSpPr>
              <p:spPr>
                <a:xfrm flipH="1">
                  <a:off x="515183" y="750888"/>
                  <a:ext cx="215800" cy="215800"/>
                </a:xfrm>
                <a:prstGeom prst="ellipse">
                  <a:avLst/>
                </a:prstGeom>
                <a:solidFill>
                  <a:srgbClr val="C00000"/>
                </a:solidFill>
                <a:ln w="38100" cap="sq">
                  <a:solidFill>
                    <a:srgbClr val="C8C6BD"/>
                  </a:solidFill>
                  <a:prstDash val="solid"/>
                  <a:miter lim="800000"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5400000"/>
                  <a:lightRig rig="threePt" dir="t">
                    <a:rot lat="0" lon="0" rev="2100000"/>
                  </a:lightRig>
                </a:scene3d>
                <a:sp3d>
                  <a:bevelT w="25400" h="12700" prst="hardEdge"/>
                  <a:extrusionClr>
                    <a:srgbClr val="000000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Freeform 15"/>
                <p:cNvSpPr>
                  <a:spLocks noEditPoints="1"/>
                </p:cNvSpPr>
                <p:nvPr/>
              </p:nvSpPr>
              <p:spPr bwMode="auto">
                <a:xfrm>
                  <a:off x="568097" y="796563"/>
                  <a:ext cx="109973" cy="124451"/>
                </a:xfrm>
                <a:custGeom>
                  <a:avLst/>
                  <a:gdLst>
                    <a:gd name="T0" fmla="*/ 219 w 423"/>
                    <a:gd name="T1" fmla="*/ 319 h 526"/>
                    <a:gd name="T2" fmla="*/ 204 w 423"/>
                    <a:gd name="T3" fmla="*/ 375 h 526"/>
                    <a:gd name="T4" fmla="*/ 217 w 423"/>
                    <a:gd name="T5" fmla="*/ 318 h 526"/>
                    <a:gd name="T6" fmla="*/ 184 w 423"/>
                    <a:gd name="T7" fmla="*/ 258 h 526"/>
                    <a:gd name="T8" fmla="*/ 192 w 423"/>
                    <a:gd name="T9" fmla="*/ 232 h 526"/>
                    <a:gd name="T10" fmla="*/ 210 w 423"/>
                    <a:gd name="T11" fmla="*/ 227 h 526"/>
                    <a:gd name="T12" fmla="*/ 204 w 423"/>
                    <a:gd name="T13" fmla="*/ 278 h 526"/>
                    <a:gd name="T14" fmla="*/ 219 w 423"/>
                    <a:gd name="T15" fmla="*/ 285 h 526"/>
                    <a:gd name="T16" fmla="*/ 210 w 423"/>
                    <a:gd name="T17" fmla="*/ 227 h 526"/>
                    <a:gd name="T18" fmla="*/ 212 w 423"/>
                    <a:gd name="T19" fmla="*/ 526 h 526"/>
                    <a:gd name="T20" fmla="*/ 180 w 423"/>
                    <a:gd name="T21" fmla="*/ 91 h 526"/>
                    <a:gd name="T22" fmla="*/ 115 w 423"/>
                    <a:gd name="T23" fmla="*/ 0 h 526"/>
                    <a:gd name="T24" fmla="*/ 164 w 423"/>
                    <a:gd name="T25" fmla="*/ 0 h 526"/>
                    <a:gd name="T26" fmla="*/ 212 w 423"/>
                    <a:gd name="T27" fmla="*/ 0 h 526"/>
                    <a:gd name="T28" fmla="*/ 259 w 423"/>
                    <a:gd name="T29" fmla="*/ 0 h 526"/>
                    <a:gd name="T30" fmla="*/ 308 w 423"/>
                    <a:gd name="T31" fmla="*/ 0 h 526"/>
                    <a:gd name="T32" fmla="*/ 423 w 423"/>
                    <a:gd name="T33" fmla="*/ 397 h 526"/>
                    <a:gd name="T34" fmla="*/ 231 w 423"/>
                    <a:gd name="T35" fmla="*/ 291 h 526"/>
                    <a:gd name="T36" fmla="*/ 248 w 423"/>
                    <a:gd name="T37" fmla="*/ 241 h 526"/>
                    <a:gd name="T38" fmla="*/ 262 w 423"/>
                    <a:gd name="T39" fmla="*/ 219 h 526"/>
                    <a:gd name="T40" fmla="*/ 231 w 423"/>
                    <a:gd name="T41" fmla="*/ 182 h 526"/>
                    <a:gd name="T42" fmla="*/ 219 w 423"/>
                    <a:gd name="T43" fmla="*/ 204 h 526"/>
                    <a:gd name="T44" fmla="*/ 204 w 423"/>
                    <a:gd name="T45" fmla="*/ 204 h 526"/>
                    <a:gd name="T46" fmla="*/ 192 w 423"/>
                    <a:gd name="T47" fmla="*/ 182 h 526"/>
                    <a:gd name="T48" fmla="*/ 171 w 423"/>
                    <a:gd name="T49" fmla="*/ 219 h 526"/>
                    <a:gd name="T50" fmla="*/ 170 w 423"/>
                    <a:gd name="T51" fmla="*/ 290 h 526"/>
                    <a:gd name="T52" fmla="*/ 192 w 423"/>
                    <a:gd name="T53" fmla="*/ 373 h 526"/>
                    <a:gd name="T54" fmla="*/ 165 w 423"/>
                    <a:gd name="T55" fmla="*/ 357 h 526"/>
                    <a:gd name="T56" fmla="*/ 172 w 423"/>
                    <a:gd name="T57" fmla="*/ 391 h 526"/>
                    <a:gd name="T58" fmla="*/ 192 w 423"/>
                    <a:gd name="T59" fmla="*/ 421 h 526"/>
                    <a:gd name="T60" fmla="*/ 204 w 423"/>
                    <a:gd name="T61" fmla="*/ 399 h 526"/>
                    <a:gd name="T62" fmla="*/ 219 w 423"/>
                    <a:gd name="T63" fmla="*/ 421 h 526"/>
                    <a:gd name="T64" fmla="*/ 231 w 423"/>
                    <a:gd name="T65" fmla="*/ 395 h 526"/>
                    <a:gd name="T66" fmla="*/ 269 w 423"/>
                    <a:gd name="T67" fmla="*/ 352 h 526"/>
                    <a:gd name="T68" fmla="*/ 231 w 423"/>
                    <a:gd name="T69" fmla="*/ 326 h 526"/>
                    <a:gd name="T70" fmla="*/ 235 w 423"/>
                    <a:gd name="T71" fmla="*/ 364 h 526"/>
                    <a:gd name="T72" fmla="*/ 231 w 423"/>
                    <a:gd name="T73" fmla="*/ 326 h 5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23" h="526">
                      <a:moveTo>
                        <a:pt x="217" y="318"/>
                      </a:moveTo>
                      <a:cubicBezTo>
                        <a:pt x="218" y="319"/>
                        <a:pt x="218" y="319"/>
                        <a:pt x="219" y="319"/>
                      </a:cubicBezTo>
                      <a:cubicBezTo>
                        <a:pt x="219" y="374"/>
                        <a:pt x="219" y="374"/>
                        <a:pt x="219" y="374"/>
                      </a:cubicBezTo>
                      <a:cubicBezTo>
                        <a:pt x="214" y="375"/>
                        <a:pt x="209" y="376"/>
                        <a:pt x="204" y="375"/>
                      </a:cubicBezTo>
                      <a:cubicBezTo>
                        <a:pt x="204" y="312"/>
                        <a:pt x="204" y="312"/>
                        <a:pt x="204" y="312"/>
                      </a:cubicBezTo>
                      <a:cubicBezTo>
                        <a:pt x="208" y="314"/>
                        <a:pt x="213" y="316"/>
                        <a:pt x="217" y="318"/>
                      </a:cubicBezTo>
                      <a:close/>
                      <a:moveTo>
                        <a:pt x="188" y="235"/>
                      </a:moveTo>
                      <a:cubicBezTo>
                        <a:pt x="184" y="240"/>
                        <a:pt x="181" y="249"/>
                        <a:pt x="184" y="258"/>
                      </a:cubicBezTo>
                      <a:cubicBezTo>
                        <a:pt x="185" y="263"/>
                        <a:pt x="188" y="267"/>
                        <a:pt x="192" y="270"/>
                      </a:cubicBezTo>
                      <a:cubicBezTo>
                        <a:pt x="192" y="232"/>
                        <a:pt x="192" y="232"/>
                        <a:pt x="192" y="232"/>
                      </a:cubicBezTo>
                      <a:cubicBezTo>
                        <a:pt x="191" y="233"/>
                        <a:pt x="189" y="234"/>
                        <a:pt x="188" y="235"/>
                      </a:cubicBezTo>
                      <a:close/>
                      <a:moveTo>
                        <a:pt x="210" y="227"/>
                      </a:moveTo>
                      <a:cubicBezTo>
                        <a:pt x="208" y="227"/>
                        <a:pt x="206" y="227"/>
                        <a:pt x="204" y="227"/>
                      </a:cubicBezTo>
                      <a:cubicBezTo>
                        <a:pt x="204" y="278"/>
                        <a:pt x="204" y="278"/>
                        <a:pt x="204" y="278"/>
                      </a:cubicBezTo>
                      <a:cubicBezTo>
                        <a:pt x="209" y="280"/>
                        <a:pt x="213" y="282"/>
                        <a:pt x="218" y="284"/>
                      </a:cubicBezTo>
                      <a:cubicBezTo>
                        <a:pt x="218" y="285"/>
                        <a:pt x="219" y="285"/>
                        <a:pt x="219" y="285"/>
                      </a:cubicBezTo>
                      <a:cubicBezTo>
                        <a:pt x="219" y="227"/>
                        <a:pt x="219" y="227"/>
                        <a:pt x="219" y="227"/>
                      </a:cubicBezTo>
                      <a:cubicBezTo>
                        <a:pt x="216" y="227"/>
                        <a:pt x="213" y="227"/>
                        <a:pt x="210" y="227"/>
                      </a:cubicBezTo>
                      <a:close/>
                      <a:moveTo>
                        <a:pt x="423" y="397"/>
                      </a:moveTo>
                      <a:cubicBezTo>
                        <a:pt x="423" y="514"/>
                        <a:pt x="328" y="526"/>
                        <a:pt x="212" y="526"/>
                      </a:cubicBezTo>
                      <a:cubicBezTo>
                        <a:pt x="95" y="526"/>
                        <a:pt x="0" y="514"/>
                        <a:pt x="0" y="397"/>
                      </a:cubicBezTo>
                      <a:cubicBezTo>
                        <a:pt x="0" y="291"/>
                        <a:pt x="79" y="121"/>
                        <a:pt x="180" y="91"/>
                      </a:cubicBezTo>
                      <a:cubicBezTo>
                        <a:pt x="143" y="78"/>
                        <a:pt x="115" y="42"/>
                        <a:pt x="115" y="0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122" y="4"/>
                        <a:pt x="131" y="6"/>
                        <a:pt x="140" y="6"/>
                      </a:cubicBezTo>
                      <a:cubicBezTo>
                        <a:pt x="149" y="6"/>
                        <a:pt x="157" y="4"/>
                        <a:pt x="164" y="0"/>
                      </a:cubicBezTo>
                      <a:cubicBezTo>
                        <a:pt x="170" y="4"/>
                        <a:pt x="179" y="6"/>
                        <a:pt x="188" y="6"/>
                      </a:cubicBezTo>
                      <a:cubicBezTo>
                        <a:pt x="197" y="6"/>
                        <a:pt x="205" y="4"/>
                        <a:pt x="212" y="0"/>
                      </a:cubicBezTo>
                      <a:cubicBezTo>
                        <a:pt x="218" y="4"/>
                        <a:pt x="226" y="6"/>
                        <a:pt x="235" y="6"/>
                      </a:cubicBezTo>
                      <a:cubicBezTo>
                        <a:pt x="244" y="6"/>
                        <a:pt x="253" y="4"/>
                        <a:pt x="259" y="0"/>
                      </a:cubicBezTo>
                      <a:cubicBezTo>
                        <a:pt x="266" y="4"/>
                        <a:pt x="274" y="6"/>
                        <a:pt x="283" y="6"/>
                      </a:cubicBezTo>
                      <a:cubicBezTo>
                        <a:pt x="292" y="6"/>
                        <a:pt x="301" y="4"/>
                        <a:pt x="308" y="0"/>
                      </a:cubicBezTo>
                      <a:cubicBezTo>
                        <a:pt x="308" y="42"/>
                        <a:pt x="280" y="78"/>
                        <a:pt x="243" y="91"/>
                      </a:cubicBezTo>
                      <a:cubicBezTo>
                        <a:pt x="344" y="121"/>
                        <a:pt x="423" y="291"/>
                        <a:pt x="423" y="397"/>
                      </a:cubicBezTo>
                      <a:close/>
                      <a:moveTo>
                        <a:pt x="267" y="325"/>
                      </a:moveTo>
                      <a:cubicBezTo>
                        <a:pt x="261" y="308"/>
                        <a:pt x="247" y="299"/>
                        <a:pt x="231" y="291"/>
                      </a:cubicBezTo>
                      <a:cubicBezTo>
                        <a:pt x="231" y="230"/>
                        <a:pt x="231" y="230"/>
                        <a:pt x="231" y="230"/>
                      </a:cubicBezTo>
                      <a:cubicBezTo>
                        <a:pt x="237" y="233"/>
                        <a:pt x="243" y="237"/>
                        <a:pt x="248" y="241"/>
                      </a:cubicBezTo>
                      <a:cubicBezTo>
                        <a:pt x="250" y="242"/>
                        <a:pt x="251" y="243"/>
                        <a:pt x="253" y="244"/>
                      </a:cubicBezTo>
                      <a:cubicBezTo>
                        <a:pt x="256" y="235"/>
                        <a:pt x="259" y="227"/>
                        <a:pt x="262" y="219"/>
                      </a:cubicBezTo>
                      <a:cubicBezTo>
                        <a:pt x="253" y="213"/>
                        <a:pt x="243" y="208"/>
                        <a:pt x="231" y="205"/>
                      </a:cubicBezTo>
                      <a:cubicBezTo>
                        <a:pt x="231" y="182"/>
                        <a:pt x="231" y="182"/>
                        <a:pt x="231" y="182"/>
                      </a:cubicBezTo>
                      <a:cubicBezTo>
                        <a:pt x="219" y="182"/>
                        <a:pt x="219" y="182"/>
                        <a:pt x="219" y="182"/>
                      </a:cubicBezTo>
                      <a:cubicBezTo>
                        <a:pt x="219" y="204"/>
                        <a:pt x="219" y="204"/>
                        <a:pt x="219" y="204"/>
                      </a:cubicBezTo>
                      <a:cubicBezTo>
                        <a:pt x="215" y="204"/>
                        <a:pt x="212" y="204"/>
                        <a:pt x="207" y="204"/>
                      </a:cubicBezTo>
                      <a:cubicBezTo>
                        <a:pt x="206" y="204"/>
                        <a:pt x="205" y="204"/>
                        <a:pt x="204" y="204"/>
                      </a:cubicBezTo>
                      <a:cubicBezTo>
                        <a:pt x="204" y="182"/>
                        <a:pt x="204" y="182"/>
                        <a:pt x="204" y="182"/>
                      </a:cubicBezTo>
                      <a:cubicBezTo>
                        <a:pt x="192" y="182"/>
                        <a:pt x="192" y="182"/>
                        <a:pt x="192" y="182"/>
                      </a:cubicBezTo>
                      <a:cubicBezTo>
                        <a:pt x="192" y="207"/>
                        <a:pt x="192" y="207"/>
                        <a:pt x="192" y="207"/>
                      </a:cubicBezTo>
                      <a:cubicBezTo>
                        <a:pt x="184" y="209"/>
                        <a:pt x="177" y="214"/>
                        <a:pt x="171" y="219"/>
                      </a:cubicBezTo>
                      <a:cubicBezTo>
                        <a:pt x="163" y="227"/>
                        <a:pt x="156" y="238"/>
                        <a:pt x="156" y="254"/>
                      </a:cubicBezTo>
                      <a:cubicBezTo>
                        <a:pt x="156" y="270"/>
                        <a:pt x="161" y="281"/>
                        <a:pt x="170" y="290"/>
                      </a:cubicBezTo>
                      <a:cubicBezTo>
                        <a:pt x="177" y="296"/>
                        <a:pt x="184" y="301"/>
                        <a:pt x="192" y="305"/>
                      </a:cubicBezTo>
                      <a:cubicBezTo>
                        <a:pt x="192" y="373"/>
                        <a:pt x="192" y="373"/>
                        <a:pt x="192" y="373"/>
                      </a:cubicBezTo>
                      <a:cubicBezTo>
                        <a:pt x="183" y="370"/>
                        <a:pt x="176" y="364"/>
                        <a:pt x="169" y="359"/>
                      </a:cubicBezTo>
                      <a:cubicBezTo>
                        <a:pt x="168" y="358"/>
                        <a:pt x="167" y="357"/>
                        <a:pt x="165" y="357"/>
                      </a:cubicBezTo>
                      <a:cubicBezTo>
                        <a:pt x="161" y="365"/>
                        <a:pt x="157" y="373"/>
                        <a:pt x="153" y="381"/>
                      </a:cubicBezTo>
                      <a:cubicBezTo>
                        <a:pt x="159" y="385"/>
                        <a:pt x="165" y="388"/>
                        <a:pt x="172" y="391"/>
                      </a:cubicBezTo>
                      <a:cubicBezTo>
                        <a:pt x="178" y="394"/>
                        <a:pt x="185" y="396"/>
                        <a:pt x="192" y="397"/>
                      </a:cubicBezTo>
                      <a:cubicBezTo>
                        <a:pt x="192" y="421"/>
                        <a:pt x="192" y="421"/>
                        <a:pt x="192" y="421"/>
                      </a:cubicBezTo>
                      <a:cubicBezTo>
                        <a:pt x="204" y="421"/>
                        <a:pt x="204" y="421"/>
                        <a:pt x="204" y="421"/>
                      </a:cubicBezTo>
                      <a:cubicBezTo>
                        <a:pt x="204" y="399"/>
                        <a:pt x="204" y="399"/>
                        <a:pt x="204" y="399"/>
                      </a:cubicBezTo>
                      <a:cubicBezTo>
                        <a:pt x="209" y="399"/>
                        <a:pt x="214" y="398"/>
                        <a:pt x="219" y="398"/>
                      </a:cubicBezTo>
                      <a:cubicBezTo>
                        <a:pt x="219" y="421"/>
                        <a:pt x="219" y="421"/>
                        <a:pt x="219" y="421"/>
                      </a:cubicBezTo>
                      <a:cubicBezTo>
                        <a:pt x="231" y="421"/>
                        <a:pt x="231" y="421"/>
                        <a:pt x="231" y="421"/>
                      </a:cubicBezTo>
                      <a:cubicBezTo>
                        <a:pt x="231" y="395"/>
                        <a:pt x="231" y="395"/>
                        <a:pt x="231" y="395"/>
                      </a:cubicBezTo>
                      <a:cubicBezTo>
                        <a:pt x="236" y="393"/>
                        <a:pt x="241" y="391"/>
                        <a:pt x="245" y="388"/>
                      </a:cubicBezTo>
                      <a:cubicBezTo>
                        <a:pt x="257" y="381"/>
                        <a:pt x="266" y="369"/>
                        <a:pt x="269" y="352"/>
                      </a:cubicBezTo>
                      <a:cubicBezTo>
                        <a:pt x="271" y="343"/>
                        <a:pt x="270" y="333"/>
                        <a:pt x="267" y="325"/>
                      </a:cubicBezTo>
                      <a:close/>
                      <a:moveTo>
                        <a:pt x="231" y="326"/>
                      </a:moveTo>
                      <a:cubicBezTo>
                        <a:pt x="231" y="368"/>
                        <a:pt x="231" y="368"/>
                        <a:pt x="231" y="368"/>
                      </a:cubicBezTo>
                      <a:cubicBezTo>
                        <a:pt x="232" y="367"/>
                        <a:pt x="234" y="365"/>
                        <a:pt x="235" y="364"/>
                      </a:cubicBezTo>
                      <a:cubicBezTo>
                        <a:pt x="239" y="359"/>
                        <a:pt x="242" y="352"/>
                        <a:pt x="241" y="344"/>
                      </a:cubicBezTo>
                      <a:cubicBezTo>
                        <a:pt x="241" y="336"/>
                        <a:pt x="236" y="330"/>
                        <a:pt x="231" y="3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  <a:effectLst>
                  <a:reflection blurRad="6350" stA="30000" endPos="10000" dir="5400000" sy="-100000" algn="bl" rotWithShape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69" name="组合 68"/>
          <p:cNvGrpSpPr>
            <a:grpSpLocks noChangeAspect="1"/>
          </p:cNvGrpSpPr>
          <p:nvPr/>
        </p:nvGrpSpPr>
        <p:grpSpPr>
          <a:xfrm>
            <a:off x="11274342" y="6423383"/>
            <a:ext cx="312292" cy="312292"/>
            <a:chOff x="-5821363" y="4260850"/>
            <a:chExt cx="1368425" cy="1368425"/>
          </a:xfrm>
        </p:grpSpPr>
        <p:sp>
          <p:nvSpPr>
            <p:cNvPr id="70" name="Freeform 52"/>
            <p:cNvSpPr>
              <a:spLocks/>
            </p:cNvSpPr>
            <p:nvPr/>
          </p:nvSpPr>
          <p:spPr bwMode="auto">
            <a:xfrm flipH="1">
              <a:off x="-5821363" y="4260850"/>
              <a:ext cx="1368425" cy="1368425"/>
            </a:xfrm>
            <a:custGeom>
              <a:avLst/>
              <a:gdLst>
                <a:gd name="T0" fmla="*/ 528 w 528"/>
                <a:gd name="T1" fmla="*/ 488 h 528"/>
                <a:gd name="T2" fmla="*/ 488 w 528"/>
                <a:gd name="T3" fmla="*/ 528 h 528"/>
                <a:gd name="T4" fmla="*/ 40 w 528"/>
                <a:gd name="T5" fmla="*/ 528 h 528"/>
                <a:gd name="T6" fmla="*/ 0 w 528"/>
                <a:gd name="T7" fmla="*/ 488 h 528"/>
                <a:gd name="T8" fmla="*/ 0 w 528"/>
                <a:gd name="T9" fmla="*/ 40 h 528"/>
                <a:gd name="T10" fmla="*/ 40 w 528"/>
                <a:gd name="T11" fmla="*/ 0 h 528"/>
                <a:gd name="T12" fmla="*/ 488 w 528"/>
                <a:gd name="T13" fmla="*/ 0 h 528"/>
                <a:gd name="T14" fmla="*/ 528 w 528"/>
                <a:gd name="T15" fmla="*/ 40 h 528"/>
                <a:gd name="T16" fmla="*/ 528 w 528"/>
                <a:gd name="T17" fmla="*/ 48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53"/>
            <p:cNvSpPr>
              <a:spLocks/>
            </p:cNvSpPr>
            <p:nvPr/>
          </p:nvSpPr>
          <p:spPr bwMode="auto">
            <a:xfrm flipH="1">
              <a:off x="-5334001" y="4591050"/>
              <a:ext cx="881063" cy="1038225"/>
            </a:xfrm>
            <a:custGeom>
              <a:avLst/>
              <a:gdLst>
                <a:gd name="T0" fmla="*/ 270 w 340"/>
                <a:gd name="T1" fmla="*/ 0 h 401"/>
                <a:gd name="T2" fmla="*/ 204 w 340"/>
                <a:gd name="T3" fmla="*/ 16 h 401"/>
                <a:gd name="T4" fmla="*/ 0 w 340"/>
                <a:gd name="T5" fmla="*/ 220 h 401"/>
                <a:gd name="T6" fmla="*/ 0 w 340"/>
                <a:gd name="T7" fmla="*/ 361 h 401"/>
                <a:gd name="T8" fmla="*/ 40 w 340"/>
                <a:gd name="T9" fmla="*/ 401 h 401"/>
                <a:gd name="T10" fmla="*/ 141 w 340"/>
                <a:gd name="T11" fmla="*/ 401 h 401"/>
                <a:gd name="T12" fmla="*/ 317 w 340"/>
                <a:gd name="T13" fmla="*/ 226 h 401"/>
                <a:gd name="T14" fmla="*/ 272 w 340"/>
                <a:gd name="T15" fmla="*/ 142 h 401"/>
                <a:gd name="T16" fmla="*/ 340 w 340"/>
                <a:gd name="T17" fmla="*/ 73 h 401"/>
                <a:gd name="T18" fmla="*/ 270 w 340"/>
                <a:gd name="T19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401">
                  <a:moveTo>
                    <a:pt x="270" y="0"/>
                  </a:moveTo>
                  <a:cubicBezTo>
                    <a:pt x="204" y="16"/>
                    <a:pt x="204" y="16"/>
                    <a:pt x="204" y="16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83"/>
                    <a:pt x="18" y="401"/>
                    <a:pt x="40" y="401"/>
                  </a:cubicBezTo>
                  <a:cubicBezTo>
                    <a:pt x="141" y="401"/>
                    <a:pt x="141" y="401"/>
                    <a:pt x="141" y="401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272" y="142"/>
                    <a:pt x="272" y="142"/>
                    <a:pt x="272" y="142"/>
                  </a:cubicBezTo>
                  <a:cubicBezTo>
                    <a:pt x="340" y="73"/>
                    <a:pt x="340" y="73"/>
                    <a:pt x="340" y="73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2" name="Freeform 54"/>
            <p:cNvSpPr>
              <a:spLocks/>
            </p:cNvSpPr>
            <p:nvPr/>
          </p:nvSpPr>
          <p:spPr bwMode="auto">
            <a:xfrm flipH="1">
              <a:off x="-5334001" y="4572000"/>
              <a:ext cx="414338" cy="207963"/>
            </a:xfrm>
            <a:custGeom>
              <a:avLst/>
              <a:gdLst>
                <a:gd name="T0" fmla="*/ 48 w 160"/>
                <a:gd name="T1" fmla="*/ 56 h 80"/>
                <a:gd name="T2" fmla="*/ 80 w 160"/>
                <a:gd name="T3" fmla="*/ 24 h 80"/>
                <a:gd name="T4" fmla="*/ 112 w 160"/>
                <a:gd name="T5" fmla="*/ 56 h 80"/>
                <a:gd name="T6" fmla="*/ 112 w 160"/>
                <a:gd name="T7" fmla="*/ 80 h 80"/>
                <a:gd name="T8" fmla="*/ 160 w 160"/>
                <a:gd name="T9" fmla="*/ 80 h 80"/>
                <a:gd name="T10" fmla="*/ 158 w 160"/>
                <a:gd name="T11" fmla="*/ 64 h 80"/>
                <a:gd name="T12" fmla="*/ 80 w 160"/>
                <a:gd name="T13" fmla="*/ 0 h 80"/>
                <a:gd name="T14" fmla="*/ 2 w 160"/>
                <a:gd name="T15" fmla="*/ 64 h 80"/>
                <a:gd name="T16" fmla="*/ 0 w 160"/>
                <a:gd name="T17" fmla="*/ 80 h 80"/>
                <a:gd name="T18" fmla="*/ 48 w 160"/>
                <a:gd name="T19" fmla="*/ 80 h 80"/>
                <a:gd name="T20" fmla="*/ 48 w 160"/>
                <a:gd name="T21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80">
                  <a:moveTo>
                    <a:pt x="48" y="56"/>
                  </a:moveTo>
                  <a:cubicBezTo>
                    <a:pt x="48" y="38"/>
                    <a:pt x="62" y="24"/>
                    <a:pt x="80" y="24"/>
                  </a:cubicBezTo>
                  <a:cubicBezTo>
                    <a:pt x="98" y="24"/>
                    <a:pt x="112" y="38"/>
                    <a:pt x="112" y="5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1" y="28"/>
                    <a:pt x="119" y="0"/>
                    <a:pt x="80" y="0"/>
                  </a:cubicBezTo>
                  <a:cubicBezTo>
                    <a:pt x="41" y="0"/>
                    <a:pt x="9" y="28"/>
                    <a:pt x="2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5"/>
            <p:cNvSpPr>
              <a:spLocks/>
            </p:cNvSpPr>
            <p:nvPr/>
          </p:nvSpPr>
          <p:spPr bwMode="auto">
            <a:xfrm flipH="1">
              <a:off x="-5334001" y="4821238"/>
              <a:ext cx="414338" cy="414338"/>
            </a:xfrm>
            <a:custGeom>
              <a:avLst/>
              <a:gdLst>
                <a:gd name="T0" fmla="*/ 108 w 160"/>
                <a:gd name="T1" fmla="*/ 0 h 160"/>
                <a:gd name="T2" fmla="*/ 100 w 160"/>
                <a:gd name="T3" fmla="*/ 8 h 160"/>
                <a:gd name="T4" fmla="*/ 99 w 160"/>
                <a:gd name="T5" fmla="*/ 10 h 160"/>
                <a:gd name="T6" fmla="*/ 97 w 160"/>
                <a:gd name="T7" fmla="*/ 11 h 160"/>
                <a:gd name="T8" fmla="*/ 94 w 160"/>
                <a:gd name="T9" fmla="*/ 13 h 160"/>
                <a:gd name="T10" fmla="*/ 92 w 160"/>
                <a:gd name="T11" fmla="*/ 14 h 160"/>
                <a:gd name="T12" fmla="*/ 87 w 160"/>
                <a:gd name="T13" fmla="*/ 15 h 160"/>
                <a:gd name="T14" fmla="*/ 86 w 160"/>
                <a:gd name="T15" fmla="*/ 15 h 160"/>
                <a:gd name="T16" fmla="*/ 80 w 160"/>
                <a:gd name="T17" fmla="*/ 16 h 160"/>
                <a:gd name="T18" fmla="*/ 74 w 160"/>
                <a:gd name="T19" fmla="*/ 15 h 160"/>
                <a:gd name="T20" fmla="*/ 73 w 160"/>
                <a:gd name="T21" fmla="*/ 15 h 160"/>
                <a:gd name="T22" fmla="*/ 68 w 160"/>
                <a:gd name="T23" fmla="*/ 14 h 160"/>
                <a:gd name="T24" fmla="*/ 66 w 160"/>
                <a:gd name="T25" fmla="*/ 13 h 160"/>
                <a:gd name="T26" fmla="*/ 63 w 160"/>
                <a:gd name="T27" fmla="*/ 11 h 160"/>
                <a:gd name="T28" fmla="*/ 61 w 160"/>
                <a:gd name="T29" fmla="*/ 10 h 160"/>
                <a:gd name="T30" fmla="*/ 60 w 160"/>
                <a:gd name="T31" fmla="*/ 8 h 160"/>
                <a:gd name="T32" fmla="*/ 52 w 160"/>
                <a:gd name="T33" fmla="*/ 0 h 160"/>
                <a:gd name="T34" fmla="*/ 48 w 160"/>
                <a:gd name="T35" fmla="*/ 0 h 160"/>
                <a:gd name="T36" fmla="*/ 0 w 160"/>
                <a:gd name="T37" fmla="*/ 0 h 160"/>
                <a:gd name="T38" fmla="*/ 0 w 160"/>
                <a:gd name="T39" fmla="*/ 81 h 160"/>
                <a:gd name="T40" fmla="*/ 80 w 160"/>
                <a:gd name="T41" fmla="*/ 160 h 160"/>
                <a:gd name="T42" fmla="*/ 160 w 160"/>
                <a:gd name="T43" fmla="*/ 81 h 160"/>
                <a:gd name="T44" fmla="*/ 160 w 160"/>
                <a:gd name="T45" fmla="*/ 0 h 160"/>
                <a:gd name="T46" fmla="*/ 112 w 160"/>
                <a:gd name="T47" fmla="*/ 0 h 160"/>
                <a:gd name="T48" fmla="*/ 108 w 160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0" h="160">
                  <a:moveTo>
                    <a:pt x="108" y="0"/>
                  </a:moveTo>
                  <a:cubicBezTo>
                    <a:pt x="106" y="3"/>
                    <a:pt x="103" y="6"/>
                    <a:pt x="100" y="8"/>
                  </a:cubicBezTo>
                  <a:cubicBezTo>
                    <a:pt x="100" y="9"/>
                    <a:pt x="100" y="9"/>
                    <a:pt x="99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6" y="12"/>
                    <a:pt x="95" y="12"/>
                    <a:pt x="94" y="13"/>
                  </a:cubicBezTo>
                  <a:cubicBezTo>
                    <a:pt x="93" y="13"/>
                    <a:pt x="92" y="13"/>
                    <a:pt x="92" y="14"/>
                  </a:cubicBezTo>
                  <a:cubicBezTo>
                    <a:pt x="90" y="14"/>
                    <a:pt x="89" y="15"/>
                    <a:pt x="87" y="15"/>
                  </a:cubicBezTo>
                  <a:cubicBezTo>
                    <a:pt x="87" y="15"/>
                    <a:pt x="86" y="15"/>
                    <a:pt x="86" y="15"/>
                  </a:cubicBezTo>
                  <a:cubicBezTo>
                    <a:pt x="84" y="16"/>
                    <a:pt x="82" y="16"/>
                    <a:pt x="80" y="16"/>
                  </a:cubicBezTo>
                  <a:cubicBezTo>
                    <a:pt x="78" y="16"/>
                    <a:pt x="76" y="16"/>
                    <a:pt x="74" y="15"/>
                  </a:cubicBezTo>
                  <a:cubicBezTo>
                    <a:pt x="74" y="15"/>
                    <a:pt x="73" y="15"/>
                    <a:pt x="73" y="15"/>
                  </a:cubicBezTo>
                  <a:cubicBezTo>
                    <a:pt x="71" y="15"/>
                    <a:pt x="70" y="14"/>
                    <a:pt x="68" y="14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2"/>
                    <a:pt x="64" y="12"/>
                    <a:pt x="63" y="11"/>
                  </a:cubicBezTo>
                  <a:cubicBezTo>
                    <a:pt x="62" y="11"/>
                    <a:pt x="62" y="10"/>
                    <a:pt x="61" y="10"/>
                  </a:cubicBezTo>
                  <a:cubicBezTo>
                    <a:pt x="60" y="9"/>
                    <a:pt x="60" y="9"/>
                    <a:pt x="60" y="8"/>
                  </a:cubicBezTo>
                  <a:cubicBezTo>
                    <a:pt x="57" y="6"/>
                    <a:pt x="54" y="3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6"/>
            <p:cNvSpPr>
              <a:spLocks/>
            </p:cNvSpPr>
            <p:nvPr/>
          </p:nvSpPr>
          <p:spPr bwMode="auto">
            <a:xfrm flipH="1">
              <a:off x="-5168901" y="4675188"/>
              <a:ext cx="84138" cy="146050"/>
            </a:xfrm>
            <a:custGeom>
              <a:avLst/>
              <a:gdLst>
                <a:gd name="T0" fmla="*/ 0 w 32"/>
                <a:gd name="T1" fmla="*/ 16 h 56"/>
                <a:gd name="T2" fmla="*/ 0 w 32"/>
                <a:gd name="T3" fmla="*/ 40 h 56"/>
                <a:gd name="T4" fmla="*/ 2 w 32"/>
                <a:gd name="T5" fmla="*/ 48 h 56"/>
                <a:gd name="T6" fmla="*/ 2 w 32"/>
                <a:gd name="T7" fmla="*/ 48 h 56"/>
                <a:gd name="T8" fmla="*/ 8 w 32"/>
                <a:gd name="T9" fmla="*/ 54 h 56"/>
                <a:gd name="T10" fmla="*/ 8 w 32"/>
                <a:gd name="T11" fmla="*/ 54 h 56"/>
                <a:gd name="T12" fmla="*/ 11 w 32"/>
                <a:gd name="T13" fmla="*/ 55 h 56"/>
                <a:gd name="T14" fmla="*/ 12 w 32"/>
                <a:gd name="T15" fmla="*/ 55 h 56"/>
                <a:gd name="T16" fmla="*/ 16 w 32"/>
                <a:gd name="T17" fmla="*/ 56 h 56"/>
                <a:gd name="T18" fmla="*/ 20 w 32"/>
                <a:gd name="T19" fmla="*/ 55 h 56"/>
                <a:gd name="T20" fmla="*/ 21 w 32"/>
                <a:gd name="T21" fmla="*/ 55 h 56"/>
                <a:gd name="T22" fmla="*/ 24 w 32"/>
                <a:gd name="T23" fmla="*/ 54 h 56"/>
                <a:gd name="T24" fmla="*/ 24 w 32"/>
                <a:gd name="T25" fmla="*/ 54 h 56"/>
                <a:gd name="T26" fmla="*/ 30 w 32"/>
                <a:gd name="T27" fmla="*/ 48 h 56"/>
                <a:gd name="T28" fmla="*/ 30 w 32"/>
                <a:gd name="T29" fmla="*/ 48 h 56"/>
                <a:gd name="T30" fmla="*/ 32 w 32"/>
                <a:gd name="T31" fmla="*/ 40 h 56"/>
                <a:gd name="T32" fmla="*/ 32 w 32"/>
                <a:gd name="T33" fmla="*/ 16 h 56"/>
                <a:gd name="T34" fmla="*/ 16 w 32"/>
                <a:gd name="T35" fmla="*/ 0 h 56"/>
                <a:gd name="T36" fmla="*/ 0 w 32"/>
                <a:gd name="T37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56">
                  <a:moveTo>
                    <a:pt x="0" y="1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1" y="45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4" y="50"/>
                    <a:pt x="6" y="52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17" y="56"/>
                    <a:pt x="19" y="56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2"/>
                    <a:pt x="28" y="50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5"/>
                    <a:pt x="32" y="43"/>
                    <a:pt x="32" y="4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组合 30"/>
          <p:cNvGrpSpPr>
            <a:grpSpLocks/>
          </p:cNvGrpSpPr>
          <p:nvPr/>
        </p:nvGrpSpPr>
        <p:grpSpPr bwMode="auto">
          <a:xfrm>
            <a:off x="990600" y="2952744"/>
            <a:ext cx="9608858" cy="2336072"/>
            <a:chOff x="633940" y="3289302"/>
            <a:chExt cx="7697764" cy="2336348"/>
          </a:xfrm>
        </p:grpSpPr>
        <p:sp>
          <p:nvSpPr>
            <p:cNvPr id="57" name="圆角矩形 56"/>
            <p:cNvSpPr/>
            <p:nvPr/>
          </p:nvSpPr>
          <p:spPr>
            <a:xfrm rot="16200000">
              <a:off x="4271348" y="-339203"/>
              <a:ext cx="431851" cy="7688861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5759075" y="3328997"/>
              <a:ext cx="288690" cy="3604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2603902" y="3312194"/>
              <a:ext cx="288691" cy="3604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1108832" y="3325023"/>
              <a:ext cx="287419" cy="3604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4222111" y="3325024"/>
              <a:ext cx="287419" cy="3604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800000">
              <a:off x="1135015" y="3776142"/>
              <a:ext cx="231461" cy="198461"/>
            </a:xfrm>
            <a:prstGeom prst="triangle">
              <a:avLst/>
            </a:prstGeom>
            <a:solidFill>
              <a:srgbClr val="60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10800000">
              <a:off x="2648415" y="3776141"/>
              <a:ext cx="230189" cy="198461"/>
            </a:xfrm>
            <a:prstGeom prst="triangle">
              <a:avLst/>
            </a:prstGeom>
            <a:solidFill>
              <a:srgbClr val="60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10800000">
              <a:off x="4248293" y="3765613"/>
              <a:ext cx="231461" cy="198461"/>
            </a:xfrm>
            <a:prstGeom prst="triangle">
              <a:avLst/>
            </a:prstGeom>
            <a:solidFill>
              <a:srgbClr val="60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" name="等腰三角形 74"/>
            <p:cNvSpPr/>
            <p:nvPr/>
          </p:nvSpPr>
          <p:spPr>
            <a:xfrm rot="10800000">
              <a:off x="5809272" y="3765611"/>
              <a:ext cx="231461" cy="198461"/>
            </a:xfrm>
            <a:prstGeom prst="triangle">
              <a:avLst/>
            </a:prstGeom>
            <a:solidFill>
              <a:srgbClr val="60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633940" y="3994241"/>
              <a:ext cx="1604966" cy="163140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规范测试项目：</a:t>
              </a:r>
              <a:endParaRPr lang="en-US" altLang="zh-C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1.</a:t>
              </a: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团队评审测试方案</a:t>
              </a:r>
              <a:endParaRPr lang="en-US" altLang="zh-C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2.TSE</a:t>
              </a: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评审测试用例</a:t>
              </a:r>
              <a:endParaRPr lang="en-US" altLang="zh-C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3.</a:t>
              </a: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测试任务申请制度监督</a:t>
              </a:r>
              <a:endParaRPr lang="en-US" altLang="zh-C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4.</a:t>
              </a: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性能测试培训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5.</a:t>
              </a: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郝峰测试用例质量回溯</a:t>
              </a:r>
              <a:endPara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6.</a:t>
              </a: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宾勇测试用例质量回溯</a:t>
              </a:r>
              <a:endPara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en-US" altLang="zh-CN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7.VR 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模块测试分享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2261349" y="3994241"/>
              <a:ext cx="1363780" cy="1323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技术基础培训：</a:t>
              </a:r>
              <a:endParaRPr lang="en-US" altLang="zh-C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1.WEB</a:t>
              </a: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应用技术培训</a:t>
              </a:r>
              <a:endPara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2.Android/IOS APP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培训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en-US" altLang="zh-CN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3.Android</a:t>
              </a: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系统测试培训</a:t>
              </a:r>
              <a:endPara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en-US" altLang="zh-CN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4.</a:t>
              </a: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熊明旺测试用例质量回溯</a:t>
              </a:r>
              <a:endPara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en-US" altLang="zh-CN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5.</a:t>
              </a: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唐均峰测试用例质量回溯</a:t>
              </a:r>
              <a:endPara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en-US" altLang="zh-CN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6.VR </a:t>
              </a: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模块测试分享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3843151" y="3994241"/>
              <a:ext cx="1369140" cy="13235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测试理论培训：</a:t>
              </a:r>
              <a:endParaRPr lang="en-US" altLang="zh-CN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en-US" altLang="zh-CN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.</a:t>
              </a: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需求评审与测试需求分析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2.</a:t>
              </a: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测试用例设计与评审</a:t>
              </a:r>
              <a:endPara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3.</a:t>
              </a: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测试策略及测试活动安排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4.</a:t>
              </a: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测试手段与方法培训</a:t>
              </a:r>
              <a:endPara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5.</a:t>
              </a:r>
              <a:r>
                <a:rPr lang="zh-CN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问题定位思路和方法</a:t>
              </a:r>
              <a:endPara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6.VR 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模块测试分享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68413" y="205740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947608" y="205740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870356" y="206906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858000" y="206906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832756" y="206906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椭圆 98"/>
          <p:cNvSpPr/>
          <p:nvPr/>
        </p:nvSpPr>
        <p:spPr bwMode="auto">
          <a:xfrm>
            <a:off x="9448800" y="2971800"/>
            <a:ext cx="360362" cy="3603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等腰三角形 99"/>
          <p:cNvSpPr/>
          <p:nvPr/>
        </p:nvSpPr>
        <p:spPr bwMode="auto">
          <a:xfrm rot="10800000">
            <a:off x="9525000" y="3429001"/>
            <a:ext cx="288925" cy="198437"/>
          </a:xfrm>
          <a:prstGeom prst="triangle">
            <a:avLst/>
          </a:prstGeom>
          <a:solidFill>
            <a:srgbClr val="60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1" name="矩形 100"/>
          <p:cNvSpPr/>
          <p:nvPr/>
        </p:nvSpPr>
        <p:spPr bwMode="auto">
          <a:xfrm>
            <a:off x="7010400" y="3636962"/>
            <a:ext cx="1617662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自动化培训：</a:t>
            </a:r>
            <a:endParaRPr lang="en-US" altLang="zh-CN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1.WEB/APP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自动化培训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2.VR U3D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自动化培训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8972162" y="3634026"/>
            <a:ext cx="1617662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学习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回顾学习输出和总结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人员能力维度统计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考核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856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直接连接符 141"/>
          <p:cNvCxnSpPr/>
          <p:nvPr/>
        </p:nvCxnSpPr>
        <p:spPr>
          <a:xfrm>
            <a:off x="696384" y="1428751"/>
            <a:ext cx="1087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组合 142"/>
          <p:cNvGrpSpPr>
            <a:grpSpLocks/>
          </p:cNvGrpSpPr>
          <p:nvPr/>
        </p:nvGrpSpPr>
        <p:grpSpPr bwMode="auto">
          <a:xfrm>
            <a:off x="700617" y="933449"/>
            <a:ext cx="3858561" cy="461665"/>
            <a:chOff x="712883" y="814088"/>
            <a:chExt cx="2894110" cy="346249"/>
          </a:xfrm>
        </p:grpSpPr>
        <p:sp>
          <p:nvSpPr>
            <p:cNvPr id="8202" name="TextBox 108"/>
            <p:cNvSpPr txBox="1">
              <a:spLocks noChangeArrowheads="1"/>
            </p:cNvSpPr>
            <p:nvPr/>
          </p:nvSpPr>
          <p:spPr bwMode="auto">
            <a:xfrm>
              <a:off x="929162" y="814088"/>
              <a:ext cx="2677831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能力提升计划目标和输出</a:t>
              </a:r>
              <a:endPara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199" name="组合 144"/>
            <p:cNvGrpSpPr>
              <a:grpSpLocks/>
            </p:cNvGrpSpPr>
            <p:nvPr/>
          </p:nvGrpSpPr>
          <p:grpSpPr bwMode="auto">
            <a:xfrm>
              <a:off x="712883" y="871240"/>
              <a:ext cx="215800" cy="215800"/>
              <a:chOff x="515183" y="750888"/>
              <a:chExt cx="215800" cy="215800"/>
            </a:xfrm>
          </p:grpSpPr>
          <p:sp>
            <p:nvSpPr>
              <p:cNvPr id="146" name="椭圆 145"/>
              <p:cNvSpPr/>
              <p:nvPr/>
            </p:nvSpPr>
            <p:spPr>
              <a:xfrm flipH="1">
                <a:off x="515183" y="750888"/>
                <a:ext cx="215800" cy="215800"/>
              </a:xfrm>
              <a:prstGeom prst="ellipse">
                <a:avLst/>
              </a:prstGeom>
              <a:solidFill>
                <a:srgbClr val="C00000"/>
              </a:solidFill>
              <a:ln w="38100" cap="sq">
                <a:solidFill>
                  <a:srgbClr val="C8C6BD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5400000"/>
                <a:lightRig rig="threePt" dir="t">
                  <a:rot lat="0" lon="0" rev="2100000"/>
                </a:lightRig>
              </a:scene3d>
              <a:sp3d>
                <a:bevelT w="25400" h="12700" prst="hardEdge"/>
                <a:extrusionClr>
                  <a:srgbClr val="000000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Freeform 15"/>
              <p:cNvSpPr>
                <a:spLocks noEditPoints="1"/>
              </p:cNvSpPr>
              <p:nvPr/>
            </p:nvSpPr>
            <p:spPr bwMode="auto">
              <a:xfrm>
                <a:off x="568097" y="796563"/>
                <a:ext cx="109973" cy="124451"/>
              </a:xfrm>
              <a:custGeom>
                <a:avLst/>
                <a:gdLst>
                  <a:gd name="T0" fmla="*/ 219 w 423"/>
                  <a:gd name="T1" fmla="*/ 319 h 526"/>
                  <a:gd name="T2" fmla="*/ 204 w 423"/>
                  <a:gd name="T3" fmla="*/ 375 h 526"/>
                  <a:gd name="T4" fmla="*/ 217 w 423"/>
                  <a:gd name="T5" fmla="*/ 318 h 526"/>
                  <a:gd name="T6" fmla="*/ 184 w 423"/>
                  <a:gd name="T7" fmla="*/ 258 h 526"/>
                  <a:gd name="T8" fmla="*/ 192 w 423"/>
                  <a:gd name="T9" fmla="*/ 232 h 526"/>
                  <a:gd name="T10" fmla="*/ 210 w 423"/>
                  <a:gd name="T11" fmla="*/ 227 h 526"/>
                  <a:gd name="T12" fmla="*/ 204 w 423"/>
                  <a:gd name="T13" fmla="*/ 278 h 526"/>
                  <a:gd name="T14" fmla="*/ 219 w 423"/>
                  <a:gd name="T15" fmla="*/ 285 h 526"/>
                  <a:gd name="T16" fmla="*/ 210 w 423"/>
                  <a:gd name="T17" fmla="*/ 227 h 526"/>
                  <a:gd name="T18" fmla="*/ 212 w 423"/>
                  <a:gd name="T19" fmla="*/ 526 h 526"/>
                  <a:gd name="T20" fmla="*/ 180 w 423"/>
                  <a:gd name="T21" fmla="*/ 91 h 526"/>
                  <a:gd name="T22" fmla="*/ 115 w 423"/>
                  <a:gd name="T23" fmla="*/ 0 h 526"/>
                  <a:gd name="T24" fmla="*/ 164 w 423"/>
                  <a:gd name="T25" fmla="*/ 0 h 526"/>
                  <a:gd name="T26" fmla="*/ 212 w 423"/>
                  <a:gd name="T27" fmla="*/ 0 h 526"/>
                  <a:gd name="T28" fmla="*/ 259 w 423"/>
                  <a:gd name="T29" fmla="*/ 0 h 526"/>
                  <a:gd name="T30" fmla="*/ 308 w 423"/>
                  <a:gd name="T31" fmla="*/ 0 h 526"/>
                  <a:gd name="T32" fmla="*/ 423 w 423"/>
                  <a:gd name="T33" fmla="*/ 397 h 526"/>
                  <a:gd name="T34" fmla="*/ 231 w 423"/>
                  <a:gd name="T35" fmla="*/ 291 h 526"/>
                  <a:gd name="T36" fmla="*/ 248 w 423"/>
                  <a:gd name="T37" fmla="*/ 241 h 526"/>
                  <a:gd name="T38" fmla="*/ 262 w 423"/>
                  <a:gd name="T39" fmla="*/ 219 h 526"/>
                  <a:gd name="T40" fmla="*/ 231 w 423"/>
                  <a:gd name="T41" fmla="*/ 182 h 526"/>
                  <a:gd name="T42" fmla="*/ 219 w 423"/>
                  <a:gd name="T43" fmla="*/ 204 h 526"/>
                  <a:gd name="T44" fmla="*/ 204 w 423"/>
                  <a:gd name="T45" fmla="*/ 204 h 526"/>
                  <a:gd name="T46" fmla="*/ 192 w 423"/>
                  <a:gd name="T47" fmla="*/ 182 h 526"/>
                  <a:gd name="T48" fmla="*/ 171 w 423"/>
                  <a:gd name="T49" fmla="*/ 219 h 526"/>
                  <a:gd name="T50" fmla="*/ 170 w 423"/>
                  <a:gd name="T51" fmla="*/ 290 h 526"/>
                  <a:gd name="T52" fmla="*/ 192 w 423"/>
                  <a:gd name="T53" fmla="*/ 373 h 526"/>
                  <a:gd name="T54" fmla="*/ 165 w 423"/>
                  <a:gd name="T55" fmla="*/ 357 h 526"/>
                  <a:gd name="T56" fmla="*/ 172 w 423"/>
                  <a:gd name="T57" fmla="*/ 391 h 526"/>
                  <a:gd name="T58" fmla="*/ 192 w 423"/>
                  <a:gd name="T59" fmla="*/ 421 h 526"/>
                  <a:gd name="T60" fmla="*/ 204 w 423"/>
                  <a:gd name="T61" fmla="*/ 399 h 526"/>
                  <a:gd name="T62" fmla="*/ 219 w 423"/>
                  <a:gd name="T63" fmla="*/ 421 h 526"/>
                  <a:gd name="T64" fmla="*/ 231 w 423"/>
                  <a:gd name="T65" fmla="*/ 395 h 526"/>
                  <a:gd name="T66" fmla="*/ 269 w 423"/>
                  <a:gd name="T67" fmla="*/ 352 h 526"/>
                  <a:gd name="T68" fmla="*/ 231 w 423"/>
                  <a:gd name="T69" fmla="*/ 326 h 526"/>
                  <a:gd name="T70" fmla="*/ 235 w 423"/>
                  <a:gd name="T71" fmla="*/ 364 h 526"/>
                  <a:gd name="T72" fmla="*/ 231 w 423"/>
                  <a:gd name="T73" fmla="*/ 3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526">
                    <a:moveTo>
                      <a:pt x="217" y="318"/>
                    </a:moveTo>
                    <a:cubicBezTo>
                      <a:pt x="218" y="319"/>
                      <a:pt x="218" y="319"/>
                      <a:pt x="219" y="319"/>
                    </a:cubicBezTo>
                    <a:cubicBezTo>
                      <a:pt x="219" y="374"/>
                      <a:pt x="219" y="374"/>
                      <a:pt x="219" y="374"/>
                    </a:cubicBezTo>
                    <a:cubicBezTo>
                      <a:pt x="214" y="375"/>
                      <a:pt x="209" y="376"/>
                      <a:pt x="204" y="375"/>
                    </a:cubicBezTo>
                    <a:cubicBezTo>
                      <a:pt x="204" y="312"/>
                      <a:pt x="204" y="312"/>
                      <a:pt x="204" y="312"/>
                    </a:cubicBezTo>
                    <a:cubicBezTo>
                      <a:pt x="208" y="314"/>
                      <a:pt x="213" y="316"/>
                      <a:pt x="217" y="318"/>
                    </a:cubicBezTo>
                    <a:close/>
                    <a:moveTo>
                      <a:pt x="188" y="235"/>
                    </a:moveTo>
                    <a:cubicBezTo>
                      <a:pt x="184" y="240"/>
                      <a:pt x="181" y="249"/>
                      <a:pt x="184" y="258"/>
                    </a:cubicBezTo>
                    <a:cubicBezTo>
                      <a:pt x="185" y="263"/>
                      <a:pt x="188" y="267"/>
                      <a:pt x="192" y="270"/>
                    </a:cubicBezTo>
                    <a:cubicBezTo>
                      <a:pt x="192" y="232"/>
                      <a:pt x="192" y="232"/>
                      <a:pt x="192" y="232"/>
                    </a:cubicBezTo>
                    <a:cubicBezTo>
                      <a:pt x="191" y="233"/>
                      <a:pt x="189" y="234"/>
                      <a:pt x="188" y="235"/>
                    </a:cubicBezTo>
                    <a:close/>
                    <a:moveTo>
                      <a:pt x="210" y="227"/>
                    </a:moveTo>
                    <a:cubicBezTo>
                      <a:pt x="208" y="227"/>
                      <a:pt x="206" y="227"/>
                      <a:pt x="204" y="227"/>
                    </a:cubicBezTo>
                    <a:cubicBezTo>
                      <a:pt x="204" y="278"/>
                      <a:pt x="204" y="278"/>
                      <a:pt x="204" y="278"/>
                    </a:cubicBezTo>
                    <a:cubicBezTo>
                      <a:pt x="209" y="280"/>
                      <a:pt x="213" y="282"/>
                      <a:pt x="218" y="284"/>
                    </a:cubicBezTo>
                    <a:cubicBezTo>
                      <a:pt x="218" y="285"/>
                      <a:pt x="219" y="285"/>
                      <a:pt x="219" y="285"/>
                    </a:cubicBezTo>
                    <a:cubicBezTo>
                      <a:pt x="219" y="227"/>
                      <a:pt x="219" y="227"/>
                      <a:pt x="219" y="227"/>
                    </a:cubicBezTo>
                    <a:cubicBezTo>
                      <a:pt x="216" y="227"/>
                      <a:pt x="213" y="227"/>
                      <a:pt x="210" y="227"/>
                    </a:cubicBezTo>
                    <a:close/>
                    <a:moveTo>
                      <a:pt x="423" y="397"/>
                    </a:moveTo>
                    <a:cubicBezTo>
                      <a:pt x="423" y="514"/>
                      <a:pt x="328" y="526"/>
                      <a:pt x="212" y="526"/>
                    </a:cubicBezTo>
                    <a:cubicBezTo>
                      <a:pt x="95" y="526"/>
                      <a:pt x="0" y="514"/>
                      <a:pt x="0" y="397"/>
                    </a:cubicBezTo>
                    <a:cubicBezTo>
                      <a:pt x="0" y="291"/>
                      <a:pt x="79" y="121"/>
                      <a:pt x="180" y="91"/>
                    </a:cubicBezTo>
                    <a:cubicBezTo>
                      <a:pt x="143" y="78"/>
                      <a:pt x="115" y="42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22" y="4"/>
                      <a:pt x="131" y="6"/>
                      <a:pt x="140" y="6"/>
                    </a:cubicBezTo>
                    <a:cubicBezTo>
                      <a:pt x="149" y="6"/>
                      <a:pt x="157" y="4"/>
                      <a:pt x="164" y="0"/>
                    </a:cubicBezTo>
                    <a:cubicBezTo>
                      <a:pt x="170" y="4"/>
                      <a:pt x="179" y="6"/>
                      <a:pt x="188" y="6"/>
                    </a:cubicBezTo>
                    <a:cubicBezTo>
                      <a:pt x="197" y="6"/>
                      <a:pt x="205" y="4"/>
                      <a:pt x="212" y="0"/>
                    </a:cubicBezTo>
                    <a:cubicBezTo>
                      <a:pt x="218" y="4"/>
                      <a:pt x="226" y="6"/>
                      <a:pt x="235" y="6"/>
                    </a:cubicBezTo>
                    <a:cubicBezTo>
                      <a:pt x="244" y="6"/>
                      <a:pt x="253" y="4"/>
                      <a:pt x="259" y="0"/>
                    </a:cubicBezTo>
                    <a:cubicBezTo>
                      <a:pt x="266" y="4"/>
                      <a:pt x="274" y="6"/>
                      <a:pt x="283" y="6"/>
                    </a:cubicBezTo>
                    <a:cubicBezTo>
                      <a:pt x="292" y="6"/>
                      <a:pt x="301" y="4"/>
                      <a:pt x="308" y="0"/>
                    </a:cubicBezTo>
                    <a:cubicBezTo>
                      <a:pt x="308" y="42"/>
                      <a:pt x="280" y="78"/>
                      <a:pt x="243" y="91"/>
                    </a:cubicBezTo>
                    <a:cubicBezTo>
                      <a:pt x="344" y="121"/>
                      <a:pt x="423" y="291"/>
                      <a:pt x="423" y="397"/>
                    </a:cubicBezTo>
                    <a:close/>
                    <a:moveTo>
                      <a:pt x="267" y="325"/>
                    </a:moveTo>
                    <a:cubicBezTo>
                      <a:pt x="261" y="308"/>
                      <a:pt x="247" y="299"/>
                      <a:pt x="231" y="291"/>
                    </a:cubicBezTo>
                    <a:cubicBezTo>
                      <a:pt x="231" y="230"/>
                      <a:pt x="231" y="230"/>
                      <a:pt x="231" y="230"/>
                    </a:cubicBezTo>
                    <a:cubicBezTo>
                      <a:pt x="237" y="233"/>
                      <a:pt x="243" y="237"/>
                      <a:pt x="248" y="241"/>
                    </a:cubicBezTo>
                    <a:cubicBezTo>
                      <a:pt x="250" y="242"/>
                      <a:pt x="251" y="243"/>
                      <a:pt x="253" y="244"/>
                    </a:cubicBezTo>
                    <a:cubicBezTo>
                      <a:pt x="256" y="235"/>
                      <a:pt x="259" y="227"/>
                      <a:pt x="262" y="219"/>
                    </a:cubicBezTo>
                    <a:cubicBezTo>
                      <a:pt x="253" y="213"/>
                      <a:pt x="243" y="208"/>
                      <a:pt x="231" y="205"/>
                    </a:cubicBezTo>
                    <a:cubicBezTo>
                      <a:pt x="231" y="182"/>
                      <a:pt x="231" y="182"/>
                      <a:pt x="231" y="182"/>
                    </a:cubicBezTo>
                    <a:cubicBezTo>
                      <a:pt x="219" y="182"/>
                      <a:pt x="219" y="182"/>
                      <a:pt x="219" y="182"/>
                    </a:cubicBezTo>
                    <a:cubicBezTo>
                      <a:pt x="219" y="204"/>
                      <a:pt x="219" y="204"/>
                      <a:pt x="219" y="204"/>
                    </a:cubicBezTo>
                    <a:cubicBezTo>
                      <a:pt x="215" y="204"/>
                      <a:pt x="212" y="204"/>
                      <a:pt x="207" y="204"/>
                    </a:cubicBezTo>
                    <a:cubicBezTo>
                      <a:pt x="206" y="204"/>
                      <a:pt x="205" y="204"/>
                      <a:pt x="204" y="204"/>
                    </a:cubicBezTo>
                    <a:cubicBezTo>
                      <a:pt x="204" y="182"/>
                      <a:pt x="204" y="182"/>
                      <a:pt x="204" y="182"/>
                    </a:cubicBezTo>
                    <a:cubicBezTo>
                      <a:pt x="192" y="182"/>
                      <a:pt x="192" y="182"/>
                      <a:pt x="192" y="182"/>
                    </a:cubicBezTo>
                    <a:cubicBezTo>
                      <a:pt x="192" y="207"/>
                      <a:pt x="192" y="207"/>
                      <a:pt x="192" y="207"/>
                    </a:cubicBezTo>
                    <a:cubicBezTo>
                      <a:pt x="184" y="209"/>
                      <a:pt x="177" y="214"/>
                      <a:pt x="171" y="219"/>
                    </a:cubicBezTo>
                    <a:cubicBezTo>
                      <a:pt x="163" y="227"/>
                      <a:pt x="156" y="238"/>
                      <a:pt x="156" y="254"/>
                    </a:cubicBezTo>
                    <a:cubicBezTo>
                      <a:pt x="156" y="270"/>
                      <a:pt x="161" y="281"/>
                      <a:pt x="170" y="290"/>
                    </a:cubicBezTo>
                    <a:cubicBezTo>
                      <a:pt x="177" y="296"/>
                      <a:pt x="184" y="301"/>
                      <a:pt x="192" y="305"/>
                    </a:cubicBezTo>
                    <a:cubicBezTo>
                      <a:pt x="192" y="373"/>
                      <a:pt x="192" y="373"/>
                      <a:pt x="192" y="373"/>
                    </a:cubicBezTo>
                    <a:cubicBezTo>
                      <a:pt x="183" y="370"/>
                      <a:pt x="176" y="364"/>
                      <a:pt x="169" y="359"/>
                    </a:cubicBezTo>
                    <a:cubicBezTo>
                      <a:pt x="168" y="358"/>
                      <a:pt x="167" y="357"/>
                      <a:pt x="165" y="357"/>
                    </a:cubicBezTo>
                    <a:cubicBezTo>
                      <a:pt x="161" y="365"/>
                      <a:pt x="157" y="373"/>
                      <a:pt x="153" y="381"/>
                    </a:cubicBezTo>
                    <a:cubicBezTo>
                      <a:pt x="159" y="385"/>
                      <a:pt x="165" y="388"/>
                      <a:pt x="172" y="391"/>
                    </a:cubicBezTo>
                    <a:cubicBezTo>
                      <a:pt x="178" y="394"/>
                      <a:pt x="185" y="396"/>
                      <a:pt x="192" y="397"/>
                    </a:cubicBezTo>
                    <a:cubicBezTo>
                      <a:pt x="192" y="421"/>
                      <a:pt x="192" y="421"/>
                      <a:pt x="192" y="421"/>
                    </a:cubicBezTo>
                    <a:cubicBezTo>
                      <a:pt x="204" y="421"/>
                      <a:pt x="204" y="421"/>
                      <a:pt x="204" y="421"/>
                    </a:cubicBezTo>
                    <a:cubicBezTo>
                      <a:pt x="204" y="399"/>
                      <a:pt x="204" y="399"/>
                      <a:pt x="204" y="399"/>
                    </a:cubicBezTo>
                    <a:cubicBezTo>
                      <a:pt x="209" y="399"/>
                      <a:pt x="214" y="398"/>
                      <a:pt x="219" y="398"/>
                    </a:cubicBezTo>
                    <a:cubicBezTo>
                      <a:pt x="219" y="421"/>
                      <a:pt x="219" y="421"/>
                      <a:pt x="219" y="421"/>
                    </a:cubicBezTo>
                    <a:cubicBezTo>
                      <a:pt x="231" y="421"/>
                      <a:pt x="231" y="421"/>
                      <a:pt x="231" y="421"/>
                    </a:cubicBezTo>
                    <a:cubicBezTo>
                      <a:pt x="231" y="395"/>
                      <a:pt x="231" y="395"/>
                      <a:pt x="231" y="395"/>
                    </a:cubicBezTo>
                    <a:cubicBezTo>
                      <a:pt x="236" y="393"/>
                      <a:pt x="241" y="391"/>
                      <a:pt x="245" y="388"/>
                    </a:cubicBezTo>
                    <a:cubicBezTo>
                      <a:pt x="257" y="381"/>
                      <a:pt x="266" y="369"/>
                      <a:pt x="269" y="352"/>
                    </a:cubicBezTo>
                    <a:cubicBezTo>
                      <a:pt x="271" y="343"/>
                      <a:pt x="270" y="333"/>
                      <a:pt x="267" y="325"/>
                    </a:cubicBezTo>
                    <a:close/>
                    <a:moveTo>
                      <a:pt x="231" y="326"/>
                    </a:moveTo>
                    <a:cubicBezTo>
                      <a:pt x="231" y="368"/>
                      <a:pt x="231" y="368"/>
                      <a:pt x="231" y="368"/>
                    </a:cubicBezTo>
                    <a:cubicBezTo>
                      <a:pt x="232" y="367"/>
                      <a:pt x="234" y="365"/>
                      <a:pt x="235" y="364"/>
                    </a:cubicBezTo>
                    <a:cubicBezTo>
                      <a:pt x="239" y="359"/>
                      <a:pt x="242" y="352"/>
                      <a:pt x="241" y="344"/>
                    </a:cubicBezTo>
                    <a:cubicBezTo>
                      <a:pt x="241" y="336"/>
                      <a:pt x="236" y="330"/>
                      <a:pt x="231" y="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  <a:effectLst>
                <a:reflection blurRad="6350" stA="3000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5" name="Text Box 11"/>
          <p:cNvSpPr txBox="1">
            <a:spLocks noChangeArrowheads="1"/>
          </p:cNvSpPr>
          <p:nvPr/>
        </p:nvSpPr>
        <p:spPr bwMode="auto">
          <a:xfrm>
            <a:off x="6403977" y="6363609"/>
            <a:ext cx="4806949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r" eaLnBrk="1" hangingPunct="1">
              <a:lnSpc>
                <a:spcPct val="150000"/>
              </a:lnSpc>
              <a:defRPr/>
            </a:pPr>
            <a:r>
              <a:rPr lang="en-US" altLang="zh-CN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www.rapidppt.com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8" name="组合 147"/>
          <p:cNvGrpSpPr>
            <a:grpSpLocks noChangeAspect="1"/>
          </p:cNvGrpSpPr>
          <p:nvPr/>
        </p:nvGrpSpPr>
        <p:grpSpPr>
          <a:xfrm>
            <a:off x="11274342" y="6423383"/>
            <a:ext cx="312292" cy="312292"/>
            <a:chOff x="-5821363" y="4260850"/>
            <a:chExt cx="1368425" cy="1368425"/>
          </a:xfrm>
        </p:grpSpPr>
        <p:sp>
          <p:nvSpPr>
            <p:cNvPr id="149" name="Freeform 52"/>
            <p:cNvSpPr>
              <a:spLocks/>
            </p:cNvSpPr>
            <p:nvPr/>
          </p:nvSpPr>
          <p:spPr bwMode="auto">
            <a:xfrm flipH="1">
              <a:off x="-5821363" y="4260850"/>
              <a:ext cx="1368425" cy="1368425"/>
            </a:xfrm>
            <a:custGeom>
              <a:avLst/>
              <a:gdLst>
                <a:gd name="T0" fmla="*/ 528 w 528"/>
                <a:gd name="T1" fmla="*/ 488 h 528"/>
                <a:gd name="T2" fmla="*/ 488 w 528"/>
                <a:gd name="T3" fmla="*/ 528 h 528"/>
                <a:gd name="T4" fmla="*/ 40 w 528"/>
                <a:gd name="T5" fmla="*/ 528 h 528"/>
                <a:gd name="T6" fmla="*/ 0 w 528"/>
                <a:gd name="T7" fmla="*/ 488 h 528"/>
                <a:gd name="T8" fmla="*/ 0 w 528"/>
                <a:gd name="T9" fmla="*/ 40 h 528"/>
                <a:gd name="T10" fmla="*/ 40 w 528"/>
                <a:gd name="T11" fmla="*/ 0 h 528"/>
                <a:gd name="T12" fmla="*/ 488 w 528"/>
                <a:gd name="T13" fmla="*/ 0 h 528"/>
                <a:gd name="T14" fmla="*/ 528 w 528"/>
                <a:gd name="T15" fmla="*/ 40 h 528"/>
                <a:gd name="T16" fmla="*/ 528 w 528"/>
                <a:gd name="T17" fmla="*/ 48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53"/>
            <p:cNvSpPr>
              <a:spLocks/>
            </p:cNvSpPr>
            <p:nvPr/>
          </p:nvSpPr>
          <p:spPr bwMode="auto">
            <a:xfrm flipH="1">
              <a:off x="-5334001" y="4591050"/>
              <a:ext cx="881063" cy="1038225"/>
            </a:xfrm>
            <a:custGeom>
              <a:avLst/>
              <a:gdLst>
                <a:gd name="T0" fmla="*/ 270 w 340"/>
                <a:gd name="T1" fmla="*/ 0 h 401"/>
                <a:gd name="T2" fmla="*/ 204 w 340"/>
                <a:gd name="T3" fmla="*/ 16 h 401"/>
                <a:gd name="T4" fmla="*/ 0 w 340"/>
                <a:gd name="T5" fmla="*/ 220 h 401"/>
                <a:gd name="T6" fmla="*/ 0 w 340"/>
                <a:gd name="T7" fmla="*/ 361 h 401"/>
                <a:gd name="T8" fmla="*/ 40 w 340"/>
                <a:gd name="T9" fmla="*/ 401 h 401"/>
                <a:gd name="T10" fmla="*/ 141 w 340"/>
                <a:gd name="T11" fmla="*/ 401 h 401"/>
                <a:gd name="T12" fmla="*/ 317 w 340"/>
                <a:gd name="T13" fmla="*/ 226 h 401"/>
                <a:gd name="T14" fmla="*/ 272 w 340"/>
                <a:gd name="T15" fmla="*/ 142 h 401"/>
                <a:gd name="T16" fmla="*/ 340 w 340"/>
                <a:gd name="T17" fmla="*/ 73 h 401"/>
                <a:gd name="T18" fmla="*/ 270 w 340"/>
                <a:gd name="T19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401">
                  <a:moveTo>
                    <a:pt x="270" y="0"/>
                  </a:moveTo>
                  <a:cubicBezTo>
                    <a:pt x="204" y="16"/>
                    <a:pt x="204" y="16"/>
                    <a:pt x="204" y="16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83"/>
                    <a:pt x="18" y="401"/>
                    <a:pt x="40" y="401"/>
                  </a:cubicBezTo>
                  <a:cubicBezTo>
                    <a:pt x="141" y="401"/>
                    <a:pt x="141" y="401"/>
                    <a:pt x="141" y="401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272" y="142"/>
                    <a:pt x="272" y="142"/>
                    <a:pt x="272" y="142"/>
                  </a:cubicBezTo>
                  <a:cubicBezTo>
                    <a:pt x="340" y="73"/>
                    <a:pt x="340" y="73"/>
                    <a:pt x="340" y="73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2" name="Freeform 54"/>
            <p:cNvSpPr>
              <a:spLocks/>
            </p:cNvSpPr>
            <p:nvPr/>
          </p:nvSpPr>
          <p:spPr bwMode="auto">
            <a:xfrm flipH="1">
              <a:off x="-5334001" y="4572000"/>
              <a:ext cx="414338" cy="207963"/>
            </a:xfrm>
            <a:custGeom>
              <a:avLst/>
              <a:gdLst>
                <a:gd name="T0" fmla="*/ 48 w 160"/>
                <a:gd name="T1" fmla="*/ 56 h 80"/>
                <a:gd name="T2" fmla="*/ 80 w 160"/>
                <a:gd name="T3" fmla="*/ 24 h 80"/>
                <a:gd name="T4" fmla="*/ 112 w 160"/>
                <a:gd name="T5" fmla="*/ 56 h 80"/>
                <a:gd name="T6" fmla="*/ 112 w 160"/>
                <a:gd name="T7" fmla="*/ 80 h 80"/>
                <a:gd name="T8" fmla="*/ 160 w 160"/>
                <a:gd name="T9" fmla="*/ 80 h 80"/>
                <a:gd name="T10" fmla="*/ 158 w 160"/>
                <a:gd name="T11" fmla="*/ 64 h 80"/>
                <a:gd name="T12" fmla="*/ 80 w 160"/>
                <a:gd name="T13" fmla="*/ 0 h 80"/>
                <a:gd name="T14" fmla="*/ 2 w 160"/>
                <a:gd name="T15" fmla="*/ 64 h 80"/>
                <a:gd name="T16" fmla="*/ 0 w 160"/>
                <a:gd name="T17" fmla="*/ 80 h 80"/>
                <a:gd name="T18" fmla="*/ 48 w 160"/>
                <a:gd name="T19" fmla="*/ 80 h 80"/>
                <a:gd name="T20" fmla="*/ 48 w 160"/>
                <a:gd name="T21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80">
                  <a:moveTo>
                    <a:pt x="48" y="56"/>
                  </a:moveTo>
                  <a:cubicBezTo>
                    <a:pt x="48" y="38"/>
                    <a:pt x="62" y="24"/>
                    <a:pt x="80" y="24"/>
                  </a:cubicBezTo>
                  <a:cubicBezTo>
                    <a:pt x="98" y="24"/>
                    <a:pt x="112" y="38"/>
                    <a:pt x="112" y="5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1" y="28"/>
                    <a:pt x="119" y="0"/>
                    <a:pt x="80" y="0"/>
                  </a:cubicBezTo>
                  <a:cubicBezTo>
                    <a:pt x="41" y="0"/>
                    <a:pt x="9" y="28"/>
                    <a:pt x="2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55"/>
            <p:cNvSpPr>
              <a:spLocks/>
            </p:cNvSpPr>
            <p:nvPr/>
          </p:nvSpPr>
          <p:spPr bwMode="auto">
            <a:xfrm flipH="1">
              <a:off x="-5334001" y="4821238"/>
              <a:ext cx="414338" cy="414338"/>
            </a:xfrm>
            <a:custGeom>
              <a:avLst/>
              <a:gdLst>
                <a:gd name="T0" fmla="*/ 108 w 160"/>
                <a:gd name="T1" fmla="*/ 0 h 160"/>
                <a:gd name="T2" fmla="*/ 100 w 160"/>
                <a:gd name="T3" fmla="*/ 8 h 160"/>
                <a:gd name="T4" fmla="*/ 99 w 160"/>
                <a:gd name="T5" fmla="*/ 10 h 160"/>
                <a:gd name="T6" fmla="*/ 97 w 160"/>
                <a:gd name="T7" fmla="*/ 11 h 160"/>
                <a:gd name="T8" fmla="*/ 94 w 160"/>
                <a:gd name="T9" fmla="*/ 13 h 160"/>
                <a:gd name="T10" fmla="*/ 92 w 160"/>
                <a:gd name="T11" fmla="*/ 14 h 160"/>
                <a:gd name="T12" fmla="*/ 87 w 160"/>
                <a:gd name="T13" fmla="*/ 15 h 160"/>
                <a:gd name="T14" fmla="*/ 86 w 160"/>
                <a:gd name="T15" fmla="*/ 15 h 160"/>
                <a:gd name="T16" fmla="*/ 80 w 160"/>
                <a:gd name="T17" fmla="*/ 16 h 160"/>
                <a:gd name="T18" fmla="*/ 74 w 160"/>
                <a:gd name="T19" fmla="*/ 15 h 160"/>
                <a:gd name="T20" fmla="*/ 73 w 160"/>
                <a:gd name="T21" fmla="*/ 15 h 160"/>
                <a:gd name="T22" fmla="*/ 68 w 160"/>
                <a:gd name="T23" fmla="*/ 14 h 160"/>
                <a:gd name="T24" fmla="*/ 66 w 160"/>
                <a:gd name="T25" fmla="*/ 13 h 160"/>
                <a:gd name="T26" fmla="*/ 63 w 160"/>
                <a:gd name="T27" fmla="*/ 11 h 160"/>
                <a:gd name="T28" fmla="*/ 61 w 160"/>
                <a:gd name="T29" fmla="*/ 10 h 160"/>
                <a:gd name="T30" fmla="*/ 60 w 160"/>
                <a:gd name="T31" fmla="*/ 8 h 160"/>
                <a:gd name="T32" fmla="*/ 52 w 160"/>
                <a:gd name="T33" fmla="*/ 0 h 160"/>
                <a:gd name="T34" fmla="*/ 48 w 160"/>
                <a:gd name="T35" fmla="*/ 0 h 160"/>
                <a:gd name="T36" fmla="*/ 0 w 160"/>
                <a:gd name="T37" fmla="*/ 0 h 160"/>
                <a:gd name="T38" fmla="*/ 0 w 160"/>
                <a:gd name="T39" fmla="*/ 81 h 160"/>
                <a:gd name="T40" fmla="*/ 80 w 160"/>
                <a:gd name="T41" fmla="*/ 160 h 160"/>
                <a:gd name="T42" fmla="*/ 160 w 160"/>
                <a:gd name="T43" fmla="*/ 81 h 160"/>
                <a:gd name="T44" fmla="*/ 160 w 160"/>
                <a:gd name="T45" fmla="*/ 0 h 160"/>
                <a:gd name="T46" fmla="*/ 112 w 160"/>
                <a:gd name="T47" fmla="*/ 0 h 160"/>
                <a:gd name="T48" fmla="*/ 108 w 160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0" h="160">
                  <a:moveTo>
                    <a:pt x="108" y="0"/>
                  </a:moveTo>
                  <a:cubicBezTo>
                    <a:pt x="106" y="3"/>
                    <a:pt x="103" y="6"/>
                    <a:pt x="100" y="8"/>
                  </a:cubicBezTo>
                  <a:cubicBezTo>
                    <a:pt x="100" y="9"/>
                    <a:pt x="100" y="9"/>
                    <a:pt x="99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6" y="12"/>
                    <a:pt x="95" y="12"/>
                    <a:pt x="94" y="13"/>
                  </a:cubicBezTo>
                  <a:cubicBezTo>
                    <a:pt x="93" y="13"/>
                    <a:pt x="92" y="13"/>
                    <a:pt x="92" y="14"/>
                  </a:cubicBezTo>
                  <a:cubicBezTo>
                    <a:pt x="90" y="14"/>
                    <a:pt x="89" y="15"/>
                    <a:pt x="87" y="15"/>
                  </a:cubicBezTo>
                  <a:cubicBezTo>
                    <a:pt x="87" y="15"/>
                    <a:pt x="86" y="15"/>
                    <a:pt x="86" y="15"/>
                  </a:cubicBezTo>
                  <a:cubicBezTo>
                    <a:pt x="84" y="16"/>
                    <a:pt x="82" y="16"/>
                    <a:pt x="80" y="16"/>
                  </a:cubicBezTo>
                  <a:cubicBezTo>
                    <a:pt x="78" y="16"/>
                    <a:pt x="76" y="16"/>
                    <a:pt x="74" y="15"/>
                  </a:cubicBezTo>
                  <a:cubicBezTo>
                    <a:pt x="74" y="15"/>
                    <a:pt x="73" y="15"/>
                    <a:pt x="73" y="15"/>
                  </a:cubicBezTo>
                  <a:cubicBezTo>
                    <a:pt x="71" y="15"/>
                    <a:pt x="70" y="14"/>
                    <a:pt x="68" y="14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2"/>
                    <a:pt x="64" y="12"/>
                    <a:pt x="63" y="11"/>
                  </a:cubicBezTo>
                  <a:cubicBezTo>
                    <a:pt x="62" y="11"/>
                    <a:pt x="62" y="10"/>
                    <a:pt x="61" y="10"/>
                  </a:cubicBezTo>
                  <a:cubicBezTo>
                    <a:pt x="60" y="9"/>
                    <a:pt x="60" y="9"/>
                    <a:pt x="60" y="8"/>
                  </a:cubicBezTo>
                  <a:cubicBezTo>
                    <a:pt x="57" y="6"/>
                    <a:pt x="54" y="3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56"/>
            <p:cNvSpPr>
              <a:spLocks/>
            </p:cNvSpPr>
            <p:nvPr/>
          </p:nvSpPr>
          <p:spPr bwMode="auto">
            <a:xfrm flipH="1">
              <a:off x="-5168901" y="4675188"/>
              <a:ext cx="84138" cy="146050"/>
            </a:xfrm>
            <a:custGeom>
              <a:avLst/>
              <a:gdLst>
                <a:gd name="T0" fmla="*/ 0 w 32"/>
                <a:gd name="T1" fmla="*/ 16 h 56"/>
                <a:gd name="T2" fmla="*/ 0 w 32"/>
                <a:gd name="T3" fmla="*/ 40 h 56"/>
                <a:gd name="T4" fmla="*/ 2 w 32"/>
                <a:gd name="T5" fmla="*/ 48 h 56"/>
                <a:gd name="T6" fmla="*/ 2 w 32"/>
                <a:gd name="T7" fmla="*/ 48 h 56"/>
                <a:gd name="T8" fmla="*/ 8 w 32"/>
                <a:gd name="T9" fmla="*/ 54 h 56"/>
                <a:gd name="T10" fmla="*/ 8 w 32"/>
                <a:gd name="T11" fmla="*/ 54 h 56"/>
                <a:gd name="T12" fmla="*/ 11 w 32"/>
                <a:gd name="T13" fmla="*/ 55 h 56"/>
                <a:gd name="T14" fmla="*/ 12 w 32"/>
                <a:gd name="T15" fmla="*/ 55 h 56"/>
                <a:gd name="T16" fmla="*/ 16 w 32"/>
                <a:gd name="T17" fmla="*/ 56 h 56"/>
                <a:gd name="T18" fmla="*/ 20 w 32"/>
                <a:gd name="T19" fmla="*/ 55 h 56"/>
                <a:gd name="T20" fmla="*/ 21 w 32"/>
                <a:gd name="T21" fmla="*/ 55 h 56"/>
                <a:gd name="T22" fmla="*/ 24 w 32"/>
                <a:gd name="T23" fmla="*/ 54 h 56"/>
                <a:gd name="T24" fmla="*/ 24 w 32"/>
                <a:gd name="T25" fmla="*/ 54 h 56"/>
                <a:gd name="T26" fmla="*/ 30 w 32"/>
                <a:gd name="T27" fmla="*/ 48 h 56"/>
                <a:gd name="T28" fmla="*/ 30 w 32"/>
                <a:gd name="T29" fmla="*/ 48 h 56"/>
                <a:gd name="T30" fmla="*/ 32 w 32"/>
                <a:gd name="T31" fmla="*/ 40 h 56"/>
                <a:gd name="T32" fmla="*/ 32 w 32"/>
                <a:gd name="T33" fmla="*/ 16 h 56"/>
                <a:gd name="T34" fmla="*/ 16 w 32"/>
                <a:gd name="T35" fmla="*/ 0 h 56"/>
                <a:gd name="T36" fmla="*/ 0 w 32"/>
                <a:gd name="T37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56">
                  <a:moveTo>
                    <a:pt x="0" y="1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1" y="45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4" y="50"/>
                    <a:pt x="6" y="52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17" y="56"/>
                    <a:pt x="19" y="56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2"/>
                    <a:pt x="28" y="50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5"/>
                    <a:pt x="32" y="43"/>
                    <a:pt x="32" y="4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930169"/>
              </p:ext>
            </p:extLst>
          </p:nvPr>
        </p:nvGraphicFramePr>
        <p:xfrm>
          <a:off x="2067984" y="1676400"/>
          <a:ext cx="8127999" cy="4211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7216"/>
                <a:gridCol w="3733800"/>
                <a:gridCol w="29569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    称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   标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    出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WEB</a:t>
                      </a:r>
                      <a:r>
                        <a:rPr lang="zh-CN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性能测试培训</a:t>
                      </a:r>
                      <a:endParaRPr lang="en-US" altLang="zh-CN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掌握性能测试基本原理、理解性能测试指标概念，能独立安装</a:t>
                      </a:r>
                      <a:r>
                        <a:rPr lang="en-US" altLang="zh-CN" sz="9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loadrunner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，能独立录制脚本，执行性能测试场景，开展性能测试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PPT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、考题、学习总结</a:t>
                      </a:r>
                      <a:endParaRPr lang="en-US" altLang="zh-CN" sz="9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01320">
                <a:tc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Android/IOS</a:t>
                      </a:r>
                      <a:r>
                        <a:rPr lang="en-US" altLang="zh-CN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APP</a:t>
                      </a:r>
                      <a:r>
                        <a:rPr lang="zh-CN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测试培训</a:t>
                      </a:r>
                      <a:endParaRPr lang="en-US" altLang="zh-CN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掌握基础的应用程序、系统架构、工作层次，了解到功能分区分层、工具使用</a:t>
                      </a:r>
                      <a:endParaRPr lang="en-US" altLang="zh-CN" sz="9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PPT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、考题、学习总结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Android</a:t>
                      </a:r>
                      <a:r>
                        <a:rPr lang="zh-CN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系统测试培训</a:t>
                      </a:r>
                      <a:endParaRPr lang="en-US" altLang="zh-CN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基于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VR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产品，掌握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Android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系统结构、功耗、温升测试方法以及失效规律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PPT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、考题、学习总结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VR</a:t>
                      </a:r>
                      <a:r>
                        <a:rPr lang="zh-CN" altLang="en-US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测试用例质量回溯</a:t>
                      </a:r>
                      <a:endParaRPr lang="zh-CN" altLang="en-US" sz="9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建立产品需求、用户使用场景、测试手段覆盖、用例设计优先级之间的必要关联</a:t>
                      </a:r>
                      <a:endParaRPr lang="zh-CN" altLang="en-US" sz="9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功能结构图、用户使用场景列表、测试需求分析表、测试用例评审表</a:t>
                      </a:r>
                      <a:endParaRPr lang="zh-CN" altLang="en-US" sz="9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VR</a:t>
                      </a:r>
                      <a:r>
                        <a:rPr lang="en-US" altLang="zh-CN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zh-CN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模块测试分享</a:t>
                      </a:r>
                      <a:endParaRPr lang="en-US" altLang="zh-CN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由模块负责人介绍模块的功能结构、系统依赖、失效规律、典型问题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PPT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、考题、学习总结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WEB</a:t>
                      </a:r>
                      <a:r>
                        <a:rPr lang="zh-CN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应用技术培训</a:t>
                      </a: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掌握常见的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站点线上部署环境应用技术、前端技术介绍、后端服务、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CDN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9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Redis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、文件系统等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PPT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、考题、学习总结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问题定位思路和方法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问题定位方法论、典型举例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PPT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、练习题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 /APP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自动化培训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UI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自动化、接口测试化、</a:t>
                      </a:r>
                      <a:r>
                        <a:rPr lang="en-US" altLang="zh-CN" sz="9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RobotFramework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PPT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、练习题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VR</a:t>
                      </a:r>
                      <a:r>
                        <a:rPr lang="en-US" altLang="zh-CN" sz="9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U3D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自动化培训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U3D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自动化思路和方法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PPT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、自动化方案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回顾学习输出和总结</a:t>
                      </a:r>
                      <a:endParaRPr lang="en-US" altLang="zh-CN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分享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年下半年学习心得，总结问题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年学习总结、考核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90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直接连接符 141"/>
          <p:cNvCxnSpPr/>
          <p:nvPr/>
        </p:nvCxnSpPr>
        <p:spPr>
          <a:xfrm>
            <a:off x="696384" y="1428751"/>
            <a:ext cx="1087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组合 142"/>
          <p:cNvGrpSpPr>
            <a:grpSpLocks/>
          </p:cNvGrpSpPr>
          <p:nvPr/>
        </p:nvGrpSpPr>
        <p:grpSpPr bwMode="auto">
          <a:xfrm>
            <a:off x="700617" y="933449"/>
            <a:ext cx="5110507" cy="461665"/>
            <a:chOff x="712883" y="814088"/>
            <a:chExt cx="3833129" cy="346249"/>
          </a:xfrm>
        </p:grpSpPr>
        <p:sp>
          <p:nvSpPr>
            <p:cNvPr id="8202" name="TextBox 108"/>
            <p:cNvSpPr txBox="1">
              <a:spLocks noChangeArrowheads="1"/>
            </p:cNvSpPr>
            <p:nvPr/>
          </p:nvSpPr>
          <p:spPr bwMode="auto">
            <a:xfrm>
              <a:off x="929162" y="814088"/>
              <a:ext cx="3616850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分享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学习汇报时间表（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199" name="组合 144"/>
            <p:cNvGrpSpPr>
              <a:grpSpLocks/>
            </p:cNvGrpSpPr>
            <p:nvPr/>
          </p:nvGrpSpPr>
          <p:grpSpPr bwMode="auto">
            <a:xfrm>
              <a:off x="712883" y="871240"/>
              <a:ext cx="215800" cy="215800"/>
              <a:chOff x="515183" y="750888"/>
              <a:chExt cx="215800" cy="215800"/>
            </a:xfrm>
          </p:grpSpPr>
          <p:sp>
            <p:nvSpPr>
              <p:cNvPr id="146" name="椭圆 145"/>
              <p:cNvSpPr/>
              <p:nvPr/>
            </p:nvSpPr>
            <p:spPr>
              <a:xfrm flipH="1">
                <a:off x="515183" y="750888"/>
                <a:ext cx="215800" cy="215800"/>
              </a:xfrm>
              <a:prstGeom prst="ellipse">
                <a:avLst/>
              </a:prstGeom>
              <a:solidFill>
                <a:srgbClr val="C00000"/>
              </a:solidFill>
              <a:ln w="38100" cap="sq">
                <a:solidFill>
                  <a:srgbClr val="C8C6BD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5400000"/>
                <a:lightRig rig="threePt" dir="t">
                  <a:rot lat="0" lon="0" rev="2100000"/>
                </a:lightRig>
              </a:scene3d>
              <a:sp3d>
                <a:bevelT w="25400" h="12700" prst="hardEdge"/>
                <a:extrusionClr>
                  <a:srgbClr val="000000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Freeform 15"/>
              <p:cNvSpPr>
                <a:spLocks noEditPoints="1"/>
              </p:cNvSpPr>
              <p:nvPr/>
            </p:nvSpPr>
            <p:spPr bwMode="auto">
              <a:xfrm>
                <a:off x="568097" y="796563"/>
                <a:ext cx="109973" cy="124451"/>
              </a:xfrm>
              <a:custGeom>
                <a:avLst/>
                <a:gdLst>
                  <a:gd name="T0" fmla="*/ 219 w 423"/>
                  <a:gd name="T1" fmla="*/ 319 h 526"/>
                  <a:gd name="T2" fmla="*/ 204 w 423"/>
                  <a:gd name="T3" fmla="*/ 375 h 526"/>
                  <a:gd name="T4" fmla="*/ 217 w 423"/>
                  <a:gd name="T5" fmla="*/ 318 h 526"/>
                  <a:gd name="T6" fmla="*/ 184 w 423"/>
                  <a:gd name="T7" fmla="*/ 258 h 526"/>
                  <a:gd name="T8" fmla="*/ 192 w 423"/>
                  <a:gd name="T9" fmla="*/ 232 h 526"/>
                  <a:gd name="T10" fmla="*/ 210 w 423"/>
                  <a:gd name="T11" fmla="*/ 227 h 526"/>
                  <a:gd name="T12" fmla="*/ 204 w 423"/>
                  <a:gd name="T13" fmla="*/ 278 h 526"/>
                  <a:gd name="T14" fmla="*/ 219 w 423"/>
                  <a:gd name="T15" fmla="*/ 285 h 526"/>
                  <a:gd name="T16" fmla="*/ 210 w 423"/>
                  <a:gd name="T17" fmla="*/ 227 h 526"/>
                  <a:gd name="T18" fmla="*/ 212 w 423"/>
                  <a:gd name="T19" fmla="*/ 526 h 526"/>
                  <a:gd name="T20" fmla="*/ 180 w 423"/>
                  <a:gd name="T21" fmla="*/ 91 h 526"/>
                  <a:gd name="T22" fmla="*/ 115 w 423"/>
                  <a:gd name="T23" fmla="*/ 0 h 526"/>
                  <a:gd name="T24" fmla="*/ 164 w 423"/>
                  <a:gd name="T25" fmla="*/ 0 h 526"/>
                  <a:gd name="T26" fmla="*/ 212 w 423"/>
                  <a:gd name="T27" fmla="*/ 0 h 526"/>
                  <a:gd name="T28" fmla="*/ 259 w 423"/>
                  <a:gd name="T29" fmla="*/ 0 h 526"/>
                  <a:gd name="T30" fmla="*/ 308 w 423"/>
                  <a:gd name="T31" fmla="*/ 0 h 526"/>
                  <a:gd name="T32" fmla="*/ 423 w 423"/>
                  <a:gd name="T33" fmla="*/ 397 h 526"/>
                  <a:gd name="T34" fmla="*/ 231 w 423"/>
                  <a:gd name="T35" fmla="*/ 291 h 526"/>
                  <a:gd name="T36" fmla="*/ 248 w 423"/>
                  <a:gd name="T37" fmla="*/ 241 h 526"/>
                  <a:gd name="T38" fmla="*/ 262 w 423"/>
                  <a:gd name="T39" fmla="*/ 219 h 526"/>
                  <a:gd name="T40" fmla="*/ 231 w 423"/>
                  <a:gd name="T41" fmla="*/ 182 h 526"/>
                  <a:gd name="T42" fmla="*/ 219 w 423"/>
                  <a:gd name="T43" fmla="*/ 204 h 526"/>
                  <a:gd name="T44" fmla="*/ 204 w 423"/>
                  <a:gd name="T45" fmla="*/ 204 h 526"/>
                  <a:gd name="T46" fmla="*/ 192 w 423"/>
                  <a:gd name="T47" fmla="*/ 182 h 526"/>
                  <a:gd name="T48" fmla="*/ 171 w 423"/>
                  <a:gd name="T49" fmla="*/ 219 h 526"/>
                  <a:gd name="T50" fmla="*/ 170 w 423"/>
                  <a:gd name="T51" fmla="*/ 290 h 526"/>
                  <a:gd name="T52" fmla="*/ 192 w 423"/>
                  <a:gd name="T53" fmla="*/ 373 h 526"/>
                  <a:gd name="T54" fmla="*/ 165 w 423"/>
                  <a:gd name="T55" fmla="*/ 357 h 526"/>
                  <a:gd name="T56" fmla="*/ 172 w 423"/>
                  <a:gd name="T57" fmla="*/ 391 h 526"/>
                  <a:gd name="T58" fmla="*/ 192 w 423"/>
                  <a:gd name="T59" fmla="*/ 421 h 526"/>
                  <a:gd name="T60" fmla="*/ 204 w 423"/>
                  <a:gd name="T61" fmla="*/ 399 h 526"/>
                  <a:gd name="T62" fmla="*/ 219 w 423"/>
                  <a:gd name="T63" fmla="*/ 421 h 526"/>
                  <a:gd name="T64" fmla="*/ 231 w 423"/>
                  <a:gd name="T65" fmla="*/ 395 h 526"/>
                  <a:gd name="T66" fmla="*/ 269 w 423"/>
                  <a:gd name="T67" fmla="*/ 352 h 526"/>
                  <a:gd name="T68" fmla="*/ 231 w 423"/>
                  <a:gd name="T69" fmla="*/ 326 h 526"/>
                  <a:gd name="T70" fmla="*/ 235 w 423"/>
                  <a:gd name="T71" fmla="*/ 364 h 526"/>
                  <a:gd name="T72" fmla="*/ 231 w 423"/>
                  <a:gd name="T73" fmla="*/ 3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526">
                    <a:moveTo>
                      <a:pt x="217" y="318"/>
                    </a:moveTo>
                    <a:cubicBezTo>
                      <a:pt x="218" y="319"/>
                      <a:pt x="218" y="319"/>
                      <a:pt x="219" y="319"/>
                    </a:cubicBezTo>
                    <a:cubicBezTo>
                      <a:pt x="219" y="374"/>
                      <a:pt x="219" y="374"/>
                      <a:pt x="219" y="374"/>
                    </a:cubicBezTo>
                    <a:cubicBezTo>
                      <a:pt x="214" y="375"/>
                      <a:pt x="209" y="376"/>
                      <a:pt x="204" y="375"/>
                    </a:cubicBezTo>
                    <a:cubicBezTo>
                      <a:pt x="204" y="312"/>
                      <a:pt x="204" y="312"/>
                      <a:pt x="204" y="312"/>
                    </a:cubicBezTo>
                    <a:cubicBezTo>
                      <a:pt x="208" y="314"/>
                      <a:pt x="213" y="316"/>
                      <a:pt x="217" y="318"/>
                    </a:cubicBezTo>
                    <a:close/>
                    <a:moveTo>
                      <a:pt x="188" y="235"/>
                    </a:moveTo>
                    <a:cubicBezTo>
                      <a:pt x="184" y="240"/>
                      <a:pt x="181" y="249"/>
                      <a:pt x="184" y="258"/>
                    </a:cubicBezTo>
                    <a:cubicBezTo>
                      <a:pt x="185" y="263"/>
                      <a:pt x="188" y="267"/>
                      <a:pt x="192" y="270"/>
                    </a:cubicBezTo>
                    <a:cubicBezTo>
                      <a:pt x="192" y="232"/>
                      <a:pt x="192" y="232"/>
                      <a:pt x="192" y="232"/>
                    </a:cubicBezTo>
                    <a:cubicBezTo>
                      <a:pt x="191" y="233"/>
                      <a:pt x="189" y="234"/>
                      <a:pt x="188" y="235"/>
                    </a:cubicBezTo>
                    <a:close/>
                    <a:moveTo>
                      <a:pt x="210" y="227"/>
                    </a:moveTo>
                    <a:cubicBezTo>
                      <a:pt x="208" y="227"/>
                      <a:pt x="206" y="227"/>
                      <a:pt x="204" y="227"/>
                    </a:cubicBezTo>
                    <a:cubicBezTo>
                      <a:pt x="204" y="278"/>
                      <a:pt x="204" y="278"/>
                      <a:pt x="204" y="278"/>
                    </a:cubicBezTo>
                    <a:cubicBezTo>
                      <a:pt x="209" y="280"/>
                      <a:pt x="213" y="282"/>
                      <a:pt x="218" y="284"/>
                    </a:cubicBezTo>
                    <a:cubicBezTo>
                      <a:pt x="218" y="285"/>
                      <a:pt x="219" y="285"/>
                      <a:pt x="219" y="285"/>
                    </a:cubicBezTo>
                    <a:cubicBezTo>
                      <a:pt x="219" y="227"/>
                      <a:pt x="219" y="227"/>
                      <a:pt x="219" y="227"/>
                    </a:cubicBezTo>
                    <a:cubicBezTo>
                      <a:pt x="216" y="227"/>
                      <a:pt x="213" y="227"/>
                      <a:pt x="210" y="227"/>
                    </a:cubicBezTo>
                    <a:close/>
                    <a:moveTo>
                      <a:pt x="423" y="397"/>
                    </a:moveTo>
                    <a:cubicBezTo>
                      <a:pt x="423" y="514"/>
                      <a:pt x="328" y="526"/>
                      <a:pt x="212" y="526"/>
                    </a:cubicBezTo>
                    <a:cubicBezTo>
                      <a:pt x="95" y="526"/>
                      <a:pt x="0" y="514"/>
                      <a:pt x="0" y="397"/>
                    </a:cubicBezTo>
                    <a:cubicBezTo>
                      <a:pt x="0" y="291"/>
                      <a:pt x="79" y="121"/>
                      <a:pt x="180" y="91"/>
                    </a:cubicBezTo>
                    <a:cubicBezTo>
                      <a:pt x="143" y="78"/>
                      <a:pt x="115" y="42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22" y="4"/>
                      <a:pt x="131" y="6"/>
                      <a:pt x="140" y="6"/>
                    </a:cubicBezTo>
                    <a:cubicBezTo>
                      <a:pt x="149" y="6"/>
                      <a:pt x="157" y="4"/>
                      <a:pt x="164" y="0"/>
                    </a:cubicBezTo>
                    <a:cubicBezTo>
                      <a:pt x="170" y="4"/>
                      <a:pt x="179" y="6"/>
                      <a:pt x="188" y="6"/>
                    </a:cubicBezTo>
                    <a:cubicBezTo>
                      <a:pt x="197" y="6"/>
                      <a:pt x="205" y="4"/>
                      <a:pt x="212" y="0"/>
                    </a:cubicBezTo>
                    <a:cubicBezTo>
                      <a:pt x="218" y="4"/>
                      <a:pt x="226" y="6"/>
                      <a:pt x="235" y="6"/>
                    </a:cubicBezTo>
                    <a:cubicBezTo>
                      <a:pt x="244" y="6"/>
                      <a:pt x="253" y="4"/>
                      <a:pt x="259" y="0"/>
                    </a:cubicBezTo>
                    <a:cubicBezTo>
                      <a:pt x="266" y="4"/>
                      <a:pt x="274" y="6"/>
                      <a:pt x="283" y="6"/>
                    </a:cubicBezTo>
                    <a:cubicBezTo>
                      <a:pt x="292" y="6"/>
                      <a:pt x="301" y="4"/>
                      <a:pt x="308" y="0"/>
                    </a:cubicBezTo>
                    <a:cubicBezTo>
                      <a:pt x="308" y="42"/>
                      <a:pt x="280" y="78"/>
                      <a:pt x="243" y="91"/>
                    </a:cubicBezTo>
                    <a:cubicBezTo>
                      <a:pt x="344" y="121"/>
                      <a:pt x="423" y="291"/>
                      <a:pt x="423" y="397"/>
                    </a:cubicBezTo>
                    <a:close/>
                    <a:moveTo>
                      <a:pt x="267" y="325"/>
                    </a:moveTo>
                    <a:cubicBezTo>
                      <a:pt x="261" y="308"/>
                      <a:pt x="247" y="299"/>
                      <a:pt x="231" y="291"/>
                    </a:cubicBezTo>
                    <a:cubicBezTo>
                      <a:pt x="231" y="230"/>
                      <a:pt x="231" y="230"/>
                      <a:pt x="231" y="230"/>
                    </a:cubicBezTo>
                    <a:cubicBezTo>
                      <a:pt x="237" y="233"/>
                      <a:pt x="243" y="237"/>
                      <a:pt x="248" y="241"/>
                    </a:cubicBezTo>
                    <a:cubicBezTo>
                      <a:pt x="250" y="242"/>
                      <a:pt x="251" y="243"/>
                      <a:pt x="253" y="244"/>
                    </a:cubicBezTo>
                    <a:cubicBezTo>
                      <a:pt x="256" y="235"/>
                      <a:pt x="259" y="227"/>
                      <a:pt x="262" y="219"/>
                    </a:cubicBezTo>
                    <a:cubicBezTo>
                      <a:pt x="253" y="213"/>
                      <a:pt x="243" y="208"/>
                      <a:pt x="231" y="205"/>
                    </a:cubicBezTo>
                    <a:cubicBezTo>
                      <a:pt x="231" y="182"/>
                      <a:pt x="231" y="182"/>
                      <a:pt x="231" y="182"/>
                    </a:cubicBezTo>
                    <a:cubicBezTo>
                      <a:pt x="219" y="182"/>
                      <a:pt x="219" y="182"/>
                      <a:pt x="219" y="182"/>
                    </a:cubicBezTo>
                    <a:cubicBezTo>
                      <a:pt x="219" y="204"/>
                      <a:pt x="219" y="204"/>
                      <a:pt x="219" y="204"/>
                    </a:cubicBezTo>
                    <a:cubicBezTo>
                      <a:pt x="215" y="204"/>
                      <a:pt x="212" y="204"/>
                      <a:pt x="207" y="204"/>
                    </a:cubicBezTo>
                    <a:cubicBezTo>
                      <a:pt x="206" y="204"/>
                      <a:pt x="205" y="204"/>
                      <a:pt x="204" y="204"/>
                    </a:cubicBezTo>
                    <a:cubicBezTo>
                      <a:pt x="204" y="182"/>
                      <a:pt x="204" y="182"/>
                      <a:pt x="204" y="182"/>
                    </a:cubicBezTo>
                    <a:cubicBezTo>
                      <a:pt x="192" y="182"/>
                      <a:pt x="192" y="182"/>
                      <a:pt x="192" y="182"/>
                    </a:cubicBezTo>
                    <a:cubicBezTo>
                      <a:pt x="192" y="207"/>
                      <a:pt x="192" y="207"/>
                      <a:pt x="192" y="207"/>
                    </a:cubicBezTo>
                    <a:cubicBezTo>
                      <a:pt x="184" y="209"/>
                      <a:pt x="177" y="214"/>
                      <a:pt x="171" y="219"/>
                    </a:cubicBezTo>
                    <a:cubicBezTo>
                      <a:pt x="163" y="227"/>
                      <a:pt x="156" y="238"/>
                      <a:pt x="156" y="254"/>
                    </a:cubicBezTo>
                    <a:cubicBezTo>
                      <a:pt x="156" y="270"/>
                      <a:pt x="161" y="281"/>
                      <a:pt x="170" y="290"/>
                    </a:cubicBezTo>
                    <a:cubicBezTo>
                      <a:pt x="177" y="296"/>
                      <a:pt x="184" y="301"/>
                      <a:pt x="192" y="305"/>
                    </a:cubicBezTo>
                    <a:cubicBezTo>
                      <a:pt x="192" y="373"/>
                      <a:pt x="192" y="373"/>
                      <a:pt x="192" y="373"/>
                    </a:cubicBezTo>
                    <a:cubicBezTo>
                      <a:pt x="183" y="370"/>
                      <a:pt x="176" y="364"/>
                      <a:pt x="169" y="359"/>
                    </a:cubicBezTo>
                    <a:cubicBezTo>
                      <a:pt x="168" y="358"/>
                      <a:pt x="167" y="357"/>
                      <a:pt x="165" y="357"/>
                    </a:cubicBezTo>
                    <a:cubicBezTo>
                      <a:pt x="161" y="365"/>
                      <a:pt x="157" y="373"/>
                      <a:pt x="153" y="381"/>
                    </a:cubicBezTo>
                    <a:cubicBezTo>
                      <a:pt x="159" y="385"/>
                      <a:pt x="165" y="388"/>
                      <a:pt x="172" y="391"/>
                    </a:cubicBezTo>
                    <a:cubicBezTo>
                      <a:pt x="178" y="394"/>
                      <a:pt x="185" y="396"/>
                      <a:pt x="192" y="397"/>
                    </a:cubicBezTo>
                    <a:cubicBezTo>
                      <a:pt x="192" y="421"/>
                      <a:pt x="192" y="421"/>
                      <a:pt x="192" y="421"/>
                    </a:cubicBezTo>
                    <a:cubicBezTo>
                      <a:pt x="204" y="421"/>
                      <a:pt x="204" y="421"/>
                      <a:pt x="204" y="421"/>
                    </a:cubicBezTo>
                    <a:cubicBezTo>
                      <a:pt x="204" y="399"/>
                      <a:pt x="204" y="399"/>
                      <a:pt x="204" y="399"/>
                    </a:cubicBezTo>
                    <a:cubicBezTo>
                      <a:pt x="209" y="399"/>
                      <a:pt x="214" y="398"/>
                      <a:pt x="219" y="398"/>
                    </a:cubicBezTo>
                    <a:cubicBezTo>
                      <a:pt x="219" y="421"/>
                      <a:pt x="219" y="421"/>
                      <a:pt x="219" y="421"/>
                    </a:cubicBezTo>
                    <a:cubicBezTo>
                      <a:pt x="231" y="421"/>
                      <a:pt x="231" y="421"/>
                      <a:pt x="231" y="421"/>
                    </a:cubicBezTo>
                    <a:cubicBezTo>
                      <a:pt x="231" y="395"/>
                      <a:pt x="231" y="395"/>
                      <a:pt x="231" y="395"/>
                    </a:cubicBezTo>
                    <a:cubicBezTo>
                      <a:pt x="236" y="393"/>
                      <a:pt x="241" y="391"/>
                      <a:pt x="245" y="388"/>
                    </a:cubicBezTo>
                    <a:cubicBezTo>
                      <a:pt x="257" y="381"/>
                      <a:pt x="266" y="369"/>
                      <a:pt x="269" y="352"/>
                    </a:cubicBezTo>
                    <a:cubicBezTo>
                      <a:pt x="271" y="343"/>
                      <a:pt x="270" y="333"/>
                      <a:pt x="267" y="325"/>
                    </a:cubicBezTo>
                    <a:close/>
                    <a:moveTo>
                      <a:pt x="231" y="326"/>
                    </a:moveTo>
                    <a:cubicBezTo>
                      <a:pt x="231" y="368"/>
                      <a:pt x="231" y="368"/>
                      <a:pt x="231" y="368"/>
                    </a:cubicBezTo>
                    <a:cubicBezTo>
                      <a:pt x="232" y="367"/>
                      <a:pt x="234" y="365"/>
                      <a:pt x="235" y="364"/>
                    </a:cubicBezTo>
                    <a:cubicBezTo>
                      <a:pt x="239" y="359"/>
                      <a:pt x="242" y="352"/>
                      <a:pt x="241" y="344"/>
                    </a:cubicBezTo>
                    <a:cubicBezTo>
                      <a:pt x="241" y="336"/>
                      <a:pt x="236" y="330"/>
                      <a:pt x="231" y="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  <a:effectLst>
                <a:reflection blurRad="6350" stA="3000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48" name="组合 147"/>
          <p:cNvGrpSpPr>
            <a:grpSpLocks noChangeAspect="1"/>
          </p:cNvGrpSpPr>
          <p:nvPr/>
        </p:nvGrpSpPr>
        <p:grpSpPr>
          <a:xfrm>
            <a:off x="11274342" y="6423383"/>
            <a:ext cx="312292" cy="312292"/>
            <a:chOff x="-5821363" y="4260850"/>
            <a:chExt cx="1368425" cy="1368425"/>
          </a:xfrm>
        </p:grpSpPr>
        <p:sp>
          <p:nvSpPr>
            <p:cNvPr id="149" name="Freeform 52"/>
            <p:cNvSpPr>
              <a:spLocks/>
            </p:cNvSpPr>
            <p:nvPr/>
          </p:nvSpPr>
          <p:spPr bwMode="auto">
            <a:xfrm flipH="1">
              <a:off x="-5821363" y="4260850"/>
              <a:ext cx="1368425" cy="1368425"/>
            </a:xfrm>
            <a:custGeom>
              <a:avLst/>
              <a:gdLst>
                <a:gd name="T0" fmla="*/ 528 w 528"/>
                <a:gd name="T1" fmla="*/ 488 h 528"/>
                <a:gd name="T2" fmla="*/ 488 w 528"/>
                <a:gd name="T3" fmla="*/ 528 h 528"/>
                <a:gd name="T4" fmla="*/ 40 w 528"/>
                <a:gd name="T5" fmla="*/ 528 h 528"/>
                <a:gd name="T6" fmla="*/ 0 w 528"/>
                <a:gd name="T7" fmla="*/ 488 h 528"/>
                <a:gd name="T8" fmla="*/ 0 w 528"/>
                <a:gd name="T9" fmla="*/ 40 h 528"/>
                <a:gd name="T10" fmla="*/ 40 w 528"/>
                <a:gd name="T11" fmla="*/ 0 h 528"/>
                <a:gd name="T12" fmla="*/ 488 w 528"/>
                <a:gd name="T13" fmla="*/ 0 h 528"/>
                <a:gd name="T14" fmla="*/ 528 w 528"/>
                <a:gd name="T15" fmla="*/ 40 h 528"/>
                <a:gd name="T16" fmla="*/ 528 w 528"/>
                <a:gd name="T17" fmla="*/ 48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53"/>
            <p:cNvSpPr>
              <a:spLocks/>
            </p:cNvSpPr>
            <p:nvPr/>
          </p:nvSpPr>
          <p:spPr bwMode="auto">
            <a:xfrm flipH="1">
              <a:off x="-5334001" y="4591050"/>
              <a:ext cx="881063" cy="1038225"/>
            </a:xfrm>
            <a:custGeom>
              <a:avLst/>
              <a:gdLst>
                <a:gd name="T0" fmla="*/ 270 w 340"/>
                <a:gd name="T1" fmla="*/ 0 h 401"/>
                <a:gd name="T2" fmla="*/ 204 w 340"/>
                <a:gd name="T3" fmla="*/ 16 h 401"/>
                <a:gd name="T4" fmla="*/ 0 w 340"/>
                <a:gd name="T5" fmla="*/ 220 h 401"/>
                <a:gd name="T6" fmla="*/ 0 w 340"/>
                <a:gd name="T7" fmla="*/ 361 h 401"/>
                <a:gd name="T8" fmla="*/ 40 w 340"/>
                <a:gd name="T9" fmla="*/ 401 h 401"/>
                <a:gd name="T10" fmla="*/ 141 w 340"/>
                <a:gd name="T11" fmla="*/ 401 h 401"/>
                <a:gd name="T12" fmla="*/ 317 w 340"/>
                <a:gd name="T13" fmla="*/ 226 h 401"/>
                <a:gd name="T14" fmla="*/ 272 w 340"/>
                <a:gd name="T15" fmla="*/ 142 h 401"/>
                <a:gd name="T16" fmla="*/ 340 w 340"/>
                <a:gd name="T17" fmla="*/ 73 h 401"/>
                <a:gd name="T18" fmla="*/ 270 w 340"/>
                <a:gd name="T19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401">
                  <a:moveTo>
                    <a:pt x="270" y="0"/>
                  </a:moveTo>
                  <a:cubicBezTo>
                    <a:pt x="204" y="16"/>
                    <a:pt x="204" y="16"/>
                    <a:pt x="204" y="16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83"/>
                    <a:pt x="18" y="401"/>
                    <a:pt x="40" y="401"/>
                  </a:cubicBezTo>
                  <a:cubicBezTo>
                    <a:pt x="141" y="401"/>
                    <a:pt x="141" y="401"/>
                    <a:pt x="141" y="401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272" y="142"/>
                    <a:pt x="272" y="142"/>
                    <a:pt x="272" y="142"/>
                  </a:cubicBezTo>
                  <a:cubicBezTo>
                    <a:pt x="340" y="73"/>
                    <a:pt x="340" y="73"/>
                    <a:pt x="340" y="73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2" name="Freeform 54"/>
            <p:cNvSpPr>
              <a:spLocks/>
            </p:cNvSpPr>
            <p:nvPr/>
          </p:nvSpPr>
          <p:spPr bwMode="auto">
            <a:xfrm flipH="1">
              <a:off x="-5334001" y="4572000"/>
              <a:ext cx="414338" cy="207963"/>
            </a:xfrm>
            <a:custGeom>
              <a:avLst/>
              <a:gdLst>
                <a:gd name="T0" fmla="*/ 48 w 160"/>
                <a:gd name="T1" fmla="*/ 56 h 80"/>
                <a:gd name="T2" fmla="*/ 80 w 160"/>
                <a:gd name="T3" fmla="*/ 24 h 80"/>
                <a:gd name="T4" fmla="*/ 112 w 160"/>
                <a:gd name="T5" fmla="*/ 56 h 80"/>
                <a:gd name="T6" fmla="*/ 112 w 160"/>
                <a:gd name="T7" fmla="*/ 80 h 80"/>
                <a:gd name="T8" fmla="*/ 160 w 160"/>
                <a:gd name="T9" fmla="*/ 80 h 80"/>
                <a:gd name="T10" fmla="*/ 158 w 160"/>
                <a:gd name="T11" fmla="*/ 64 h 80"/>
                <a:gd name="T12" fmla="*/ 80 w 160"/>
                <a:gd name="T13" fmla="*/ 0 h 80"/>
                <a:gd name="T14" fmla="*/ 2 w 160"/>
                <a:gd name="T15" fmla="*/ 64 h 80"/>
                <a:gd name="T16" fmla="*/ 0 w 160"/>
                <a:gd name="T17" fmla="*/ 80 h 80"/>
                <a:gd name="T18" fmla="*/ 48 w 160"/>
                <a:gd name="T19" fmla="*/ 80 h 80"/>
                <a:gd name="T20" fmla="*/ 48 w 160"/>
                <a:gd name="T21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80">
                  <a:moveTo>
                    <a:pt x="48" y="56"/>
                  </a:moveTo>
                  <a:cubicBezTo>
                    <a:pt x="48" y="38"/>
                    <a:pt x="62" y="24"/>
                    <a:pt x="80" y="24"/>
                  </a:cubicBezTo>
                  <a:cubicBezTo>
                    <a:pt x="98" y="24"/>
                    <a:pt x="112" y="38"/>
                    <a:pt x="112" y="5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1" y="28"/>
                    <a:pt x="119" y="0"/>
                    <a:pt x="80" y="0"/>
                  </a:cubicBezTo>
                  <a:cubicBezTo>
                    <a:pt x="41" y="0"/>
                    <a:pt x="9" y="28"/>
                    <a:pt x="2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55"/>
            <p:cNvSpPr>
              <a:spLocks/>
            </p:cNvSpPr>
            <p:nvPr/>
          </p:nvSpPr>
          <p:spPr bwMode="auto">
            <a:xfrm flipH="1">
              <a:off x="-5334001" y="4821238"/>
              <a:ext cx="414338" cy="414338"/>
            </a:xfrm>
            <a:custGeom>
              <a:avLst/>
              <a:gdLst>
                <a:gd name="T0" fmla="*/ 108 w 160"/>
                <a:gd name="T1" fmla="*/ 0 h 160"/>
                <a:gd name="T2" fmla="*/ 100 w 160"/>
                <a:gd name="T3" fmla="*/ 8 h 160"/>
                <a:gd name="T4" fmla="*/ 99 w 160"/>
                <a:gd name="T5" fmla="*/ 10 h 160"/>
                <a:gd name="T6" fmla="*/ 97 w 160"/>
                <a:gd name="T7" fmla="*/ 11 h 160"/>
                <a:gd name="T8" fmla="*/ 94 w 160"/>
                <a:gd name="T9" fmla="*/ 13 h 160"/>
                <a:gd name="T10" fmla="*/ 92 w 160"/>
                <a:gd name="T11" fmla="*/ 14 h 160"/>
                <a:gd name="T12" fmla="*/ 87 w 160"/>
                <a:gd name="T13" fmla="*/ 15 h 160"/>
                <a:gd name="T14" fmla="*/ 86 w 160"/>
                <a:gd name="T15" fmla="*/ 15 h 160"/>
                <a:gd name="T16" fmla="*/ 80 w 160"/>
                <a:gd name="T17" fmla="*/ 16 h 160"/>
                <a:gd name="T18" fmla="*/ 74 w 160"/>
                <a:gd name="T19" fmla="*/ 15 h 160"/>
                <a:gd name="T20" fmla="*/ 73 w 160"/>
                <a:gd name="T21" fmla="*/ 15 h 160"/>
                <a:gd name="T22" fmla="*/ 68 w 160"/>
                <a:gd name="T23" fmla="*/ 14 h 160"/>
                <a:gd name="T24" fmla="*/ 66 w 160"/>
                <a:gd name="T25" fmla="*/ 13 h 160"/>
                <a:gd name="T26" fmla="*/ 63 w 160"/>
                <a:gd name="T27" fmla="*/ 11 h 160"/>
                <a:gd name="T28" fmla="*/ 61 w 160"/>
                <a:gd name="T29" fmla="*/ 10 h 160"/>
                <a:gd name="T30" fmla="*/ 60 w 160"/>
                <a:gd name="T31" fmla="*/ 8 h 160"/>
                <a:gd name="T32" fmla="*/ 52 w 160"/>
                <a:gd name="T33" fmla="*/ 0 h 160"/>
                <a:gd name="T34" fmla="*/ 48 w 160"/>
                <a:gd name="T35" fmla="*/ 0 h 160"/>
                <a:gd name="T36" fmla="*/ 0 w 160"/>
                <a:gd name="T37" fmla="*/ 0 h 160"/>
                <a:gd name="T38" fmla="*/ 0 w 160"/>
                <a:gd name="T39" fmla="*/ 81 h 160"/>
                <a:gd name="T40" fmla="*/ 80 w 160"/>
                <a:gd name="T41" fmla="*/ 160 h 160"/>
                <a:gd name="T42" fmla="*/ 160 w 160"/>
                <a:gd name="T43" fmla="*/ 81 h 160"/>
                <a:gd name="T44" fmla="*/ 160 w 160"/>
                <a:gd name="T45" fmla="*/ 0 h 160"/>
                <a:gd name="T46" fmla="*/ 112 w 160"/>
                <a:gd name="T47" fmla="*/ 0 h 160"/>
                <a:gd name="T48" fmla="*/ 108 w 160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0" h="160">
                  <a:moveTo>
                    <a:pt x="108" y="0"/>
                  </a:moveTo>
                  <a:cubicBezTo>
                    <a:pt x="106" y="3"/>
                    <a:pt x="103" y="6"/>
                    <a:pt x="100" y="8"/>
                  </a:cubicBezTo>
                  <a:cubicBezTo>
                    <a:pt x="100" y="9"/>
                    <a:pt x="100" y="9"/>
                    <a:pt x="99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6" y="12"/>
                    <a:pt x="95" y="12"/>
                    <a:pt x="94" y="13"/>
                  </a:cubicBezTo>
                  <a:cubicBezTo>
                    <a:pt x="93" y="13"/>
                    <a:pt x="92" y="13"/>
                    <a:pt x="92" y="14"/>
                  </a:cubicBezTo>
                  <a:cubicBezTo>
                    <a:pt x="90" y="14"/>
                    <a:pt x="89" y="15"/>
                    <a:pt x="87" y="15"/>
                  </a:cubicBezTo>
                  <a:cubicBezTo>
                    <a:pt x="87" y="15"/>
                    <a:pt x="86" y="15"/>
                    <a:pt x="86" y="15"/>
                  </a:cubicBezTo>
                  <a:cubicBezTo>
                    <a:pt x="84" y="16"/>
                    <a:pt x="82" y="16"/>
                    <a:pt x="80" y="16"/>
                  </a:cubicBezTo>
                  <a:cubicBezTo>
                    <a:pt x="78" y="16"/>
                    <a:pt x="76" y="16"/>
                    <a:pt x="74" y="15"/>
                  </a:cubicBezTo>
                  <a:cubicBezTo>
                    <a:pt x="74" y="15"/>
                    <a:pt x="73" y="15"/>
                    <a:pt x="73" y="15"/>
                  </a:cubicBezTo>
                  <a:cubicBezTo>
                    <a:pt x="71" y="15"/>
                    <a:pt x="70" y="14"/>
                    <a:pt x="68" y="14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2"/>
                    <a:pt x="64" y="12"/>
                    <a:pt x="63" y="11"/>
                  </a:cubicBezTo>
                  <a:cubicBezTo>
                    <a:pt x="62" y="11"/>
                    <a:pt x="62" y="10"/>
                    <a:pt x="61" y="10"/>
                  </a:cubicBezTo>
                  <a:cubicBezTo>
                    <a:pt x="60" y="9"/>
                    <a:pt x="60" y="9"/>
                    <a:pt x="60" y="8"/>
                  </a:cubicBezTo>
                  <a:cubicBezTo>
                    <a:pt x="57" y="6"/>
                    <a:pt x="54" y="3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56"/>
            <p:cNvSpPr>
              <a:spLocks/>
            </p:cNvSpPr>
            <p:nvPr/>
          </p:nvSpPr>
          <p:spPr bwMode="auto">
            <a:xfrm flipH="1">
              <a:off x="-5168901" y="4675188"/>
              <a:ext cx="84138" cy="146050"/>
            </a:xfrm>
            <a:custGeom>
              <a:avLst/>
              <a:gdLst>
                <a:gd name="T0" fmla="*/ 0 w 32"/>
                <a:gd name="T1" fmla="*/ 16 h 56"/>
                <a:gd name="T2" fmla="*/ 0 w 32"/>
                <a:gd name="T3" fmla="*/ 40 h 56"/>
                <a:gd name="T4" fmla="*/ 2 w 32"/>
                <a:gd name="T5" fmla="*/ 48 h 56"/>
                <a:gd name="T6" fmla="*/ 2 w 32"/>
                <a:gd name="T7" fmla="*/ 48 h 56"/>
                <a:gd name="T8" fmla="*/ 8 w 32"/>
                <a:gd name="T9" fmla="*/ 54 h 56"/>
                <a:gd name="T10" fmla="*/ 8 w 32"/>
                <a:gd name="T11" fmla="*/ 54 h 56"/>
                <a:gd name="T12" fmla="*/ 11 w 32"/>
                <a:gd name="T13" fmla="*/ 55 h 56"/>
                <a:gd name="T14" fmla="*/ 12 w 32"/>
                <a:gd name="T15" fmla="*/ 55 h 56"/>
                <a:gd name="T16" fmla="*/ 16 w 32"/>
                <a:gd name="T17" fmla="*/ 56 h 56"/>
                <a:gd name="T18" fmla="*/ 20 w 32"/>
                <a:gd name="T19" fmla="*/ 55 h 56"/>
                <a:gd name="T20" fmla="*/ 21 w 32"/>
                <a:gd name="T21" fmla="*/ 55 h 56"/>
                <a:gd name="T22" fmla="*/ 24 w 32"/>
                <a:gd name="T23" fmla="*/ 54 h 56"/>
                <a:gd name="T24" fmla="*/ 24 w 32"/>
                <a:gd name="T25" fmla="*/ 54 h 56"/>
                <a:gd name="T26" fmla="*/ 30 w 32"/>
                <a:gd name="T27" fmla="*/ 48 h 56"/>
                <a:gd name="T28" fmla="*/ 30 w 32"/>
                <a:gd name="T29" fmla="*/ 48 h 56"/>
                <a:gd name="T30" fmla="*/ 32 w 32"/>
                <a:gd name="T31" fmla="*/ 40 h 56"/>
                <a:gd name="T32" fmla="*/ 32 w 32"/>
                <a:gd name="T33" fmla="*/ 16 h 56"/>
                <a:gd name="T34" fmla="*/ 16 w 32"/>
                <a:gd name="T35" fmla="*/ 0 h 56"/>
                <a:gd name="T36" fmla="*/ 0 w 32"/>
                <a:gd name="T37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56">
                  <a:moveTo>
                    <a:pt x="0" y="1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1" y="45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4" y="50"/>
                    <a:pt x="6" y="52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17" y="56"/>
                    <a:pt x="19" y="56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2"/>
                    <a:pt x="28" y="50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5"/>
                    <a:pt x="32" y="43"/>
                    <a:pt x="32" y="4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374581"/>
              </p:ext>
            </p:extLst>
          </p:nvPr>
        </p:nvGraphicFramePr>
        <p:xfrm>
          <a:off x="2067984" y="1524000"/>
          <a:ext cx="8127997" cy="410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8217"/>
                <a:gridCol w="1641815"/>
                <a:gridCol w="1641815"/>
                <a:gridCol w="1459391"/>
                <a:gridCol w="13867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    称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主要内容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课件输出时间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培训完成时间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责任人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WEB</a:t>
                      </a:r>
                      <a:r>
                        <a:rPr lang="zh-CN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性能测试培训（基本概念）</a:t>
                      </a:r>
                      <a:endParaRPr lang="en-US" altLang="zh-CN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性能指标、概念、目的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2016.8.4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2016.8.4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廖常鉴</a:t>
                      </a:r>
                      <a:endParaRPr lang="en-US" altLang="zh-CN" sz="9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WEB</a:t>
                      </a:r>
                      <a:r>
                        <a:rPr lang="zh-CN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性能测试培训（基本使用）</a:t>
                      </a:r>
                      <a:endParaRPr lang="en-US" altLang="zh-CN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脚本录制、脚本编写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2016.8.11</a:t>
                      </a:r>
                      <a:endParaRPr lang="zh-CN" altLang="en-US" sz="9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2016.8.11</a:t>
                      </a:r>
                      <a:endParaRPr lang="zh-CN" altLang="en-US" sz="9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令狐绍君</a:t>
                      </a:r>
                      <a:endParaRPr lang="en-US" altLang="zh-CN" sz="9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WEB</a:t>
                      </a:r>
                      <a:r>
                        <a:rPr lang="zh-CN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性能测试培训（项目实战）</a:t>
                      </a:r>
                      <a:endParaRPr lang="en-US" altLang="zh-CN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架构、性能测试分析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2016.8.15</a:t>
                      </a:r>
                      <a:endParaRPr lang="zh-CN" altLang="en-US" sz="9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2016.8.17</a:t>
                      </a:r>
                      <a:endParaRPr lang="zh-CN" altLang="en-US" sz="9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en-US" altLang="zh-CN" sz="9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周智</a:t>
                      </a:r>
                      <a:endParaRPr lang="en-US" altLang="zh-CN" sz="9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前端技术应用培训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HTML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CSS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JS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2016.8.22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2016.8.24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田花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Android/IOS</a:t>
                      </a:r>
                      <a:r>
                        <a:rPr lang="en-US" altLang="zh-CN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APP</a:t>
                      </a:r>
                      <a:r>
                        <a:rPr lang="zh-CN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测试培训（基本概念）</a:t>
                      </a:r>
                      <a:endParaRPr lang="en-US" altLang="zh-CN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Android/IOS</a:t>
                      </a:r>
                      <a:r>
                        <a:rPr lang="en-US" altLang="zh-CN" sz="9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9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系统、应用程序基本概念</a:t>
                      </a:r>
                      <a:endParaRPr lang="en-US" altLang="zh-CN" sz="9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2016.8.22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2016.8.24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廖常鉴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Android/IOS</a:t>
                      </a:r>
                      <a:r>
                        <a:rPr lang="en-US" altLang="zh-CN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APP</a:t>
                      </a:r>
                      <a:r>
                        <a:rPr lang="zh-CN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测试培训（工具实战）</a:t>
                      </a:r>
                      <a:endParaRPr lang="en-US" altLang="zh-CN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测试类型、测试工具使用</a:t>
                      </a:r>
                      <a:endParaRPr lang="en-US" altLang="zh-CN" sz="9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2016.8.29</a:t>
                      </a:r>
                    </a:p>
                    <a:p>
                      <a:endParaRPr lang="en-US" altLang="zh-CN" sz="9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2016.8.31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廖常鉴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Android</a:t>
                      </a:r>
                      <a:r>
                        <a:rPr lang="zh-CN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系统测试培训（基本概念）</a:t>
                      </a:r>
                      <a:endParaRPr lang="en-US" altLang="zh-CN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Android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系统分层，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U3D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Android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、驱动、硬件的关系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2016.8.22</a:t>
                      </a: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2016.8.25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陈诚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VR</a:t>
                      </a:r>
                      <a:r>
                        <a:rPr lang="zh-CN" altLang="en-US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测试用例质量回溯（郝峰）</a:t>
                      </a:r>
                      <a:endParaRPr lang="zh-CN" altLang="en-US" sz="9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功能结构图、测试方案、测试用例评审表</a:t>
                      </a:r>
                      <a:endParaRPr lang="zh-CN" altLang="en-US" sz="9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2016.8.29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2016.8.31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郝峰</a:t>
                      </a:r>
                      <a:endParaRPr lang="zh-CN" altLang="en-US" sz="9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VR</a:t>
                      </a:r>
                      <a:r>
                        <a:rPr lang="zh-CN" altLang="en-US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测试用例质量回溯（熊明旺）</a:t>
                      </a:r>
                      <a:endParaRPr lang="zh-CN" altLang="en-US" sz="9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功能结构图、测试方案、测试用例评审表</a:t>
                      </a:r>
                      <a:endParaRPr lang="zh-CN" altLang="en-US" sz="9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2016.8.29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2016.8.31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熊明旺</a:t>
                      </a:r>
                      <a:endParaRPr lang="zh-CN" altLang="en-US" sz="9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81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直接连接符 141"/>
          <p:cNvCxnSpPr/>
          <p:nvPr/>
        </p:nvCxnSpPr>
        <p:spPr>
          <a:xfrm>
            <a:off x="696384" y="1428751"/>
            <a:ext cx="1087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组合 142"/>
          <p:cNvGrpSpPr>
            <a:grpSpLocks/>
          </p:cNvGrpSpPr>
          <p:nvPr/>
        </p:nvGrpSpPr>
        <p:grpSpPr bwMode="auto">
          <a:xfrm>
            <a:off x="700617" y="933449"/>
            <a:ext cx="5110507" cy="461665"/>
            <a:chOff x="712883" y="814088"/>
            <a:chExt cx="3833129" cy="346249"/>
          </a:xfrm>
        </p:grpSpPr>
        <p:sp>
          <p:nvSpPr>
            <p:cNvPr id="8202" name="TextBox 108"/>
            <p:cNvSpPr txBox="1">
              <a:spLocks noChangeArrowheads="1"/>
            </p:cNvSpPr>
            <p:nvPr/>
          </p:nvSpPr>
          <p:spPr bwMode="auto">
            <a:xfrm>
              <a:off x="929162" y="814088"/>
              <a:ext cx="3616850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分享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学习汇报时间表（</a:t>
              </a:r>
              <a:r>
                <a:rPr lang="en-US" altLang="zh-CN" sz="2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2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月）</a:t>
              </a:r>
              <a:endPara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199" name="组合 144"/>
            <p:cNvGrpSpPr>
              <a:grpSpLocks/>
            </p:cNvGrpSpPr>
            <p:nvPr/>
          </p:nvGrpSpPr>
          <p:grpSpPr bwMode="auto">
            <a:xfrm>
              <a:off x="712883" y="871240"/>
              <a:ext cx="215800" cy="215800"/>
              <a:chOff x="515183" y="750888"/>
              <a:chExt cx="215800" cy="215800"/>
            </a:xfrm>
          </p:grpSpPr>
          <p:sp>
            <p:nvSpPr>
              <p:cNvPr id="146" name="椭圆 145"/>
              <p:cNvSpPr/>
              <p:nvPr/>
            </p:nvSpPr>
            <p:spPr>
              <a:xfrm flipH="1">
                <a:off x="515183" y="750888"/>
                <a:ext cx="215800" cy="215800"/>
              </a:xfrm>
              <a:prstGeom prst="ellipse">
                <a:avLst/>
              </a:prstGeom>
              <a:solidFill>
                <a:srgbClr val="C00000"/>
              </a:solidFill>
              <a:ln w="38100" cap="sq">
                <a:solidFill>
                  <a:srgbClr val="C8C6BD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5400000"/>
                <a:lightRig rig="threePt" dir="t">
                  <a:rot lat="0" lon="0" rev="2100000"/>
                </a:lightRig>
              </a:scene3d>
              <a:sp3d>
                <a:bevelT w="25400" h="12700" prst="hardEdge"/>
                <a:extrusionClr>
                  <a:srgbClr val="000000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Freeform 15"/>
              <p:cNvSpPr>
                <a:spLocks noEditPoints="1"/>
              </p:cNvSpPr>
              <p:nvPr/>
            </p:nvSpPr>
            <p:spPr bwMode="auto">
              <a:xfrm>
                <a:off x="568097" y="796563"/>
                <a:ext cx="109973" cy="124451"/>
              </a:xfrm>
              <a:custGeom>
                <a:avLst/>
                <a:gdLst>
                  <a:gd name="T0" fmla="*/ 219 w 423"/>
                  <a:gd name="T1" fmla="*/ 319 h 526"/>
                  <a:gd name="T2" fmla="*/ 204 w 423"/>
                  <a:gd name="T3" fmla="*/ 375 h 526"/>
                  <a:gd name="T4" fmla="*/ 217 w 423"/>
                  <a:gd name="T5" fmla="*/ 318 h 526"/>
                  <a:gd name="T6" fmla="*/ 184 w 423"/>
                  <a:gd name="T7" fmla="*/ 258 h 526"/>
                  <a:gd name="T8" fmla="*/ 192 w 423"/>
                  <a:gd name="T9" fmla="*/ 232 h 526"/>
                  <a:gd name="T10" fmla="*/ 210 w 423"/>
                  <a:gd name="T11" fmla="*/ 227 h 526"/>
                  <a:gd name="T12" fmla="*/ 204 w 423"/>
                  <a:gd name="T13" fmla="*/ 278 h 526"/>
                  <a:gd name="T14" fmla="*/ 219 w 423"/>
                  <a:gd name="T15" fmla="*/ 285 h 526"/>
                  <a:gd name="T16" fmla="*/ 210 w 423"/>
                  <a:gd name="T17" fmla="*/ 227 h 526"/>
                  <a:gd name="T18" fmla="*/ 212 w 423"/>
                  <a:gd name="T19" fmla="*/ 526 h 526"/>
                  <a:gd name="T20" fmla="*/ 180 w 423"/>
                  <a:gd name="T21" fmla="*/ 91 h 526"/>
                  <a:gd name="T22" fmla="*/ 115 w 423"/>
                  <a:gd name="T23" fmla="*/ 0 h 526"/>
                  <a:gd name="T24" fmla="*/ 164 w 423"/>
                  <a:gd name="T25" fmla="*/ 0 h 526"/>
                  <a:gd name="T26" fmla="*/ 212 w 423"/>
                  <a:gd name="T27" fmla="*/ 0 h 526"/>
                  <a:gd name="T28" fmla="*/ 259 w 423"/>
                  <a:gd name="T29" fmla="*/ 0 h 526"/>
                  <a:gd name="T30" fmla="*/ 308 w 423"/>
                  <a:gd name="T31" fmla="*/ 0 h 526"/>
                  <a:gd name="T32" fmla="*/ 423 w 423"/>
                  <a:gd name="T33" fmla="*/ 397 h 526"/>
                  <a:gd name="T34" fmla="*/ 231 w 423"/>
                  <a:gd name="T35" fmla="*/ 291 h 526"/>
                  <a:gd name="T36" fmla="*/ 248 w 423"/>
                  <a:gd name="T37" fmla="*/ 241 h 526"/>
                  <a:gd name="T38" fmla="*/ 262 w 423"/>
                  <a:gd name="T39" fmla="*/ 219 h 526"/>
                  <a:gd name="T40" fmla="*/ 231 w 423"/>
                  <a:gd name="T41" fmla="*/ 182 h 526"/>
                  <a:gd name="T42" fmla="*/ 219 w 423"/>
                  <a:gd name="T43" fmla="*/ 204 h 526"/>
                  <a:gd name="T44" fmla="*/ 204 w 423"/>
                  <a:gd name="T45" fmla="*/ 204 h 526"/>
                  <a:gd name="T46" fmla="*/ 192 w 423"/>
                  <a:gd name="T47" fmla="*/ 182 h 526"/>
                  <a:gd name="T48" fmla="*/ 171 w 423"/>
                  <a:gd name="T49" fmla="*/ 219 h 526"/>
                  <a:gd name="T50" fmla="*/ 170 w 423"/>
                  <a:gd name="T51" fmla="*/ 290 h 526"/>
                  <a:gd name="T52" fmla="*/ 192 w 423"/>
                  <a:gd name="T53" fmla="*/ 373 h 526"/>
                  <a:gd name="T54" fmla="*/ 165 w 423"/>
                  <a:gd name="T55" fmla="*/ 357 h 526"/>
                  <a:gd name="T56" fmla="*/ 172 w 423"/>
                  <a:gd name="T57" fmla="*/ 391 h 526"/>
                  <a:gd name="T58" fmla="*/ 192 w 423"/>
                  <a:gd name="T59" fmla="*/ 421 h 526"/>
                  <a:gd name="T60" fmla="*/ 204 w 423"/>
                  <a:gd name="T61" fmla="*/ 399 h 526"/>
                  <a:gd name="T62" fmla="*/ 219 w 423"/>
                  <a:gd name="T63" fmla="*/ 421 h 526"/>
                  <a:gd name="T64" fmla="*/ 231 w 423"/>
                  <a:gd name="T65" fmla="*/ 395 h 526"/>
                  <a:gd name="T66" fmla="*/ 269 w 423"/>
                  <a:gd name="T67" fmla="*/ 352 h 526"/>
                  <a:gd name="T68" fmla="*/ 231 w 423"/>
                  <a:gd name="T69" fmla="*/ 326 h 526"/>
                  <a:gd name="T70" fmla="*/ 235 w 423"/>
                  <a:gd name="T71" fmla="*/ 364 h 526"/>
                  <a:gd name="T72" fmla="*/ 231 w 423"/>
                  <a:gd name="T73" fmla="*/ 3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23" h="526">
                    <a:moveTo>
                      <a:pt x="217" y="318"/>
                    </a:moveTo>
                    <a:cubicBezTo>
                      <a:pt x="218" y="319"/>
                      <a:pt x="218" y="319"/>
                      <a:pt x="219" y="319"/>
                    </a:cubicBezTo>
                    <a:cubicBezTo>
                      <a:pt x="219" y="374"/>
                      <a:pt x="219" y="374"/>
                      <a:pt x="219" y="374"/>
                    </a:cubicBezTo>
                    <a:cubicBezTo>
                      <a:pt x="214" y="375"/>
                      <a:pt x="209" y="376"/>
                      <a:pt x="204" y="375"/>
                    </a:cubicBezTo>
                    <a:cubicBezTo>
                      <a:pt x="204" y="312"/>
                      <a:pt x="204" y="312"/>
                      <a:pt x="204" y="312"/>
                    </a:cubicBezTo>
                    <a:cubicBezTo>
                      <a:pt x="208" y="314"/>
                      <a:pt x="213" y="316"/>
                      <a:pt x="217" y="318"/>
                    </a:cubicBezTo>
                    <a:close/>
                    <a:moveTo>
                      <a:pt x="188" y="235"/>
                    </a:moveTo>
                    <a:cubicBezTo>
                      <a:pt x="184" y="240"/>
                      <a:pt x="181" y="249"/>
                      <a:pt x="184" y="258"/>
                    </a:cubicBezTo>
                    <a:cubicBezTo>
                      <a:pt x="185" y="263"/>
                      <a:pt x="188" y="267"/>
                      <a:pt x="192" y="270"/>
                    </a:cubicBezTo>
                    <a:cubicBezTo>
                      <a:pt x="192" y="232"/>
                      <a:pt x="192" y="232"/>
                      <a:pt x="192" y="232"/>
                    </a:cubicBezTo>
                    <a:cubicBezTo>
                      <a:pt x="191" y="233"/>
                      <a:pt x="189" y="234"/>
                      <a:pt x="188" y="235"/>
                    </a:cubicBezTo>
                    <a:close/>
                    <a:moveTo>
                      <a:pt x="210" y="227"/>
                    </a:moveTo>
                    <a:cubicBezTo>
                      <a:pt x="208" y="227"/>
                      <a:pt x="206" y="227"/>
                      <a:pt x="204" y="227"/>
                    </a:cubicBezTo>
                    <a:cubicBezTo>
                      <a:pt x="204" y="278"/>
                      <a:pt x="204" y="278"/>
                      <a:pt x="204" y="278"/>
                    </a:cubicBezTo>
                    <a:cubicBezTo>
                      <a:pt x="209" y="280"/>
                      <a:pt x="213" y="282"/>
                      <a:pt x="218" y="284"/>
                    </a:cubicBezTo>
                    <a:cubicBezTo>
                      <a:pt x="218" y="285"/>
                      <a:pt x="219" y="285"/>
                      <a:pt x="219" y="285"/>
                    </a:cubicBezTo>
                    <a:cubicBezTo>
                      <a:pt x="219" y="227"/>
                      <a:pt x="219" y="227"/>
                      <a:pt x="219" y="227"/>
                    </a:cubicBezTo>
                    <a:cubicBezTo>
                      <a:pt x="216" y="227"/>
                      <a:pt x="213" y="227"/>
                      <a:pt x="210" y="227"/>
                    </a:cubicBezTo>
                    <a:close/>
                    <a:moveTo>
                      <a:pt x="423" y="397"/>
                    </a:moveTo>
                    <a:cubicBezTo>
                      <a:pt x="423" y="514"/>
                      <a:pt x="328" y="526"/>
                      <a:pt x="212" y="526"/>
                    </a:cubicBezTo>
                    <a:cubicBezTo>
                      <a:pt x="95" y="526"/>
                      <a:pt x="0" y="514"/>
                      <a:pt x="0" y="397"/>
                    </a:cubicBezTo>
                    <a:cubicBezTo>
                      <a:pt x="0" y="291"/>
                      <a:pt x="79" y="121"/>
                      <a:pt x="180" y="91"/>
                    </a:cubicBezTo>
                    <a:cubicBezTo>
                      <a:pt x="143" y="78"/>
                      <a:pt x="115" y="42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22" y="4"/>
                      <a:pt x="131" y="6"/>
                      <a:pt x="140" y="6"/>
                    </a:cubicBezTo>
                    <a:cubicBezTo>
                      <a:pt x="149" y="6"/>
                      <a:pt x="157" y="4"/>
                      <a:pt x="164" y="0"/>
                    </a:cubicBezTo>
                    <a:cubicBezTo>
                      <a:pt x="170" y="4"/>
                      <a:pt x="179" y="6"/>
                      <a:pt x="188" y="6"/>
                    </a:cubicBezTo>
                    <a:cubicBezTo>
                      <a:pt x="197" y="6"/>
                      <a:pt x="205" y="4"/>
                      <a:pt x="212" y="0"/>
                    </a:cubicBezTo>
                    <a:cubicBezTo>
                      <a:pt x="218" y="4"/>
                      <a:pt x="226" y="6"/>
                      <a:pt x="235" y="6"/>
                    </a:cubicBezTo>
                    <a:cubicBezTo>
                      <a:pt x="244" y="6"/>
                      <a:pt x="253" y="4"/>
                      <a:pt x="259" y="0"/>
                    </a:cubicBezTo>
                    <a:cubicBezTo>
                      <a:pt x="266" y="4"/>
                      <a:pt x="274" y="6"/>
                      <a:pt x="283" y="6"/>
                    </a:cubicBezTo>
                    <a:cubicBezTo>
                      <a:pt x="292" y="6"/>
                      <a:pt x="301" y="4"/>
                      <a:pt x="308" y="0"/>
                    </a:cubicBezTo>
                    <a:cubicBezTo>
                      <a:pt x="308" y="42"/>
                      <a:pt x="280" y="78"/>
                      <a:pt x="243" y="91"/>
                    </a:cubicBezTo>
                    <a:cubicBezTo>
                      <a:pt x="344" y="121"/>
                      <a:pt x="423" y="291"/>
                      <a:pt x="423" y="397"/>
                    </a:cubicBezTo>
                    <a:close/>
                    <a:moveTo>
                      <a:pt x="267" y="325"/>
                    </a:moveTo>
                    <a:cubicBezTo>
                      <a:pt x="261" y="308"/>
                      <a:pt x="247" y="299"/>
                      <a:pt x="231" y="291"/>
                    </a:cubicBezTo>
                    <a:cubicBezTo>
                      <a:pt x="231" y="230"/>
                      <a:pt x="231" y="230"/>
                      <a:pt x="231" y="230"/>
                    </a:cubicBezTo>
                    <a:cubicBezTo>
                      <a:pt x="237" y="233"/>
                      <a:pt x="243" y="237"/>
                      <a:pt x="248" y="241"/>
                    </a:cubicBezTo>
                    <a:cubicBezTo>
                      <a:pt x="250" y="242"/>
                      <a:pt x="251" y="243"/>
                      <a:pt x="253" y="244"/>
                    </a:cubicBezTo>
                    <a:cubicBezTo>
                      <a:pt x="256" y="235"/>
                      <a:pt x="259" y="227"/>
                      <a:pt x="262" y="219"/>
                    </a:cubicBezTo>
                    <a:cubicBezTo>
                      <a:pt x="253" y="213"/>
                      <a:pt x="243" y="208"/>
                      <a:pt x="231" y="205"/>
                    </a:cubicBezTo>
                    <a:cubicBezTo>
                      <a:pt x="231" y="182"/>
                      <a:pt x="231" y="182"/>
                      <a:pt x="231" y="182"/>
                    </a:cubicBezTo>
                    <a:cubicBezTo>
                      <a:pt x="219" y="182"/>
                      <a:pt x="219" y="182"/>
                      <a:pt x="219" y="182"/>
                    </a:cubicBezTo>
                    <a:cubicBezTo>
                      <a:pt x="219" y="204"/>
                      <a:pt x="219" y="204"/>
                      <a:pt x="219" y="204"/>
                    </a:cubicBezTo>
                    <a:cubicBezTo>
                      <a:pt x="215" y="204"/>
                      <a:pt x="212" y="204"/>
                      <a:pt x="207" y="204"/>
                    </a:cubicBezTo>
                    <a:cubicBezTo>
                      <a:pt x="206" y="204"/>
                      <a:pt x="205" y="204"/>
                      <a:pt x="204" y="204"/>
                    </a:cubicBezTo>
                    <a:cubicBezTo>
                      <a:pt x="204" y="182"/>
                      <a:pt x="204" y="182"/>
                      <a:pt x="204" y="182"/>
                    </a:cubicBezTo>
                    <a:cubicBezTo>
                      <a:pt x="192" y="182"/>
                      <a:pt x="192" y="182"/>
                      <a:pt x="192" y="182"/>
                    </a:cubicBezTo>
                    <a:cubicBezTo>
                      <a:pt x="192" y="207"/>
                      <a:pt x="192" y="207"/>
                      <a:pt x="192" y="207"/>
                    </a:cubicBezTo>
                    <a:cubicBezTo>
                      <a:pt x="184" y="209"/>
                      <a:pt x="177" y="214"/>
                      <a:pt x="171" y="219"/>
                    </a:cubicBezTo>
                    <a:cubicBezTo>
                      <a:pt x="163" y="227"/>
                      <a:pt x="156" y="238"/>
                      <a:pt x="156" y="254"/>
                    </a:cubicBezTo>
                    <a:cubicBezTo>
                      <a:pt x="156" y="270"/>
                      <a:pt x="161" y="281"/>
                      <a:pt x="170" y="290"/>
                    </a:cubicBezTo>
                    <a:cubicBezTo>
                      <a:pt x="177" y="296"/>
                      <a:pt x="184" y="301"/>
                      <a:pt x="192" y="305"/>
                    </a:cubicBezTo>
                    <a:cubicBezTo>
                      <a:pt x="192" y="373"/>
                      <a:pt x="192" y="373"/>
                      <a:pt x="192" y="373"/>
                    </a:cubicBezTo>
                    <a:cubicBezTo>
                      <a:pt x="183" y="370"/>
                      <a:pt x="176" y="364"/>
                      <a:pt x="169" y="359"/>
                    </a:cubicBezTo>
                    <a:cubicBezTo>
                      <a:pt x="168" y="358"/>
                      <a:pt x="167" y="357"/>
                      <a:pt x="165" y="357"/>
                    </a:cubicBezTo>
                    <a:cubicBezTo>
                      <a:pt x="161" y="365"/>
                      <a:pt x="157" y="373"/>
                      <a:pt x="153" y="381"/>
                    </a:cubicBezTo>
                    <a:cubicBezTo>
                      <a:pt x="159" y="385"/>
                      <a:pt x="165" y="388"/>
                      <a:pt x="172" y="391"/>
                    </a:cubicBezTo>
                    <a:cubicBezTo>
                      <a:pt x="178" y="394"/>
                      <a:pt x="185" y="396"/>
                      <a:pt x="192" y="397"/>
                    </a:cubicBezTo>
                    <a:cubicBezTo>
                      <a:pt x="192" y="421"/>
                      <a:pt x="192" y="421"/>
                      <a:pt x="192" y="421"/>
                    </a:cubicBezTo>
                    <a:cubicBezTo>
                      <a:pt x="204" y="421"/>
                      <a:pt x="204" y="421"/>
                      <a:pt x="204" y="421"/>
                    </a:cubicBezTo>
                    <a:cubicBezTo>
                      <a:pt x="204" y="399"/>
                      <a:pt x="204" y="399"/>
                      <a:pt x="204" y="399"/>
                    </a:cubicBezTo>
                    <a:cubicBezTo>
                      <a:pt x="209" y="399"/>
                      <a:pt x="214" y="398"/>
                      <a:pt x="219" y="398"/>
                    </a:cubicBezTo>
                    <a:cubicBezTo>
                      <a:pt x="219" y="421"/>
                      <a:pt x="219" y="421"/>
                      <a:pt x="219" y="421"/>
                    </a:cubicBezTo>
                    <a:cubicBezTo>
                      <a:pt x="231" y="421"/>
                      <a:pt x="231" y="421"/>
                      <a:pt x="231" y="421"/>
                    </a:cubicBezTo>
                    <a:cubicBezTo>
                      <a:pt x="231" y="395"/>
                      <a:pt x="231" y="395"/>
                      <a:pt x="231" y="395"/>
                    </a:cubicBezTo>
                    <a:cubicBezTo>
                      <a:pt x="236" y="393"/>
                      <a:pt x="241" y="391"/>
                      <a:pt x="245" y="388"/>
                    </a:cubicBezTo>
                    <a:cubicBezTo>
                      <a:pt x="257" y="381"/>
                      <a:pt x="266" y="369"/>
                      <a:pt x="269" y="352"/>
                    </a:cubicBezTo>
                    <a:cubicBezTo>
                      <a:pt x="271" y="343"/>
                      <a:pt x="270" y="333"/>
                      <a:pt x="267" y="325"/>
                    </a:cubicBezTo>
                    <a:close/>
                    <a:moveTo>
                      <a:pt x="231" y="326"/>
                    </a:moveTo>
                    <a:cubicBezTo>
                      <a:pt x="231" y="368"/>
                      <a:pt x="231" y="368"/>
                      <a:pt x="231" y="368"/>
                    </a:cubicBezTo>
                    <a:cubicBezTo>
                      <a:pt x="232" y="367"/>
                      <a:pt x="234" y="365"/>
                      <a:pt x="235" y="364"/>
                    </a:cubicBezTo>
                    <a:cubicBezTo>
                      <a:pt x="239" y="359"/>
                      <a:pt x="242" y="352"/>
                      <a:pt x="241" y="344"/>
                    </a:cubicBezTo>
                    <a:cubicBezTo>
                      <a:pt x="241" y="336"/>
                      <a:pt x="236" y="330"/>
                      <a:pt x="231" y="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  <a:effectLst>
                <a:reflection blurRad="6350" stA="30000" endPos="10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48" name="组合 147"/>
          <p:cNvGrpSpPr>
            <a:grpSpLocks noChangeAspect="1"/>
          </p:cNvGrpSpPr>
          <p:nvPr/>
        </p:nvGrpSpPr>
        <p:grpSpPr>
          <a:xfrm>
            <a:off x="11274342" y="6423383"/>
            <a:ext cx="312292" cy="312292"/>
            <a:chOff x="-5821363" y="4260850"/>
            <a:chExt cx="1368425" cy="1368425"/>
          </a:xfrm>
        </p:grpSpPr>
        <p:sp>
          <p:nvSpPr>
            <p:cNvPr id="149" name="Freeform 52"/>
            <p:cNvSpPr>
              <a:spLocks/>
            </p:cNvSpPr>
            <p:nvPr/>
          </p:nvSpPr>
          <p:spPr bwMode="auto">
            <a:xfrm flipH="1">
              <a:off x="-5821363" y="4260850"/>
              <a:ext cx="1368425" cy="1368425"/>
            </a:xfrm>
            <a:custGeom>
              <a:avLst/>
              <a:gdLst>
                <a:gd name="T0" fmla="*/ 528 w 528"/>
                <a:gd name="T1" fmla="*/ 488 h 528"/>
                <a:gd name="T2" fmla="*/ 488 w 528"/>
                <a:gd name="T3" fmla="*/ 528 h 528"/>
                <a:gd name="T4" fmla="*/ 40 w 528"/>
                <a:gd name="T5" fmla="*/ 528 h 528"/>
                <a:gd name="T6" fmla="*/ 0 w 528"/>
                <a:gd name="T7" fmla="*/ 488 h 528"/>
                <a:gd name="T8" fmla="*/ 0 w 528"/>
                <a:gd name="T9" fmla="*/ 40 h 528"/>
                <a:gd name="T10" fmla="*/ 40 w 528"/>
                <a:gd name="T11" fmla="*/ 0 h 528"/>
                <a:gd name="T12" fmla="*/ 488 w 528"/>
                <a:gd name="T13" fmla="*/ 0 h 528"/>
                <a:gd name="T14" fmla="*/ 528 w 528"/>
                <a:gd name="T15" fmla="*/ 40 h 528"/>
                <a:gd name="T16" fmla="*/ 528 w 528"/>
                <a:gd name="T17" fmla="*/ 48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53"/>
            <p:cNvSpPr>
              <a:spLocks/>
            </p:cNvSpPr>
            <p:nvPr/>
          </p:nvSpPr>
          <p:spPr bwMode="auto">
            <a:xfrm flipH="1">
              <a:off x="-5334001" y="4591050"/>
              <a:ext cx="881063" cy="1038225"/>
            </a:xfrm>
            <a:custGeom>
              <a:avLst/>
              <a:gdLst>
                <a:gd name="T0" fmla="*/ 270 w 340"/>
                <a:gd name="T1" fmla="*/ 0 h 401"/>
                <a:gd name="T2" fmla="*/ 204 w 340"/>
                <a:gd name="T3" fmla="*/ 16 h 401"/>
                <a:gd name="T4" fmla="*/ 0 w 340"/>
                <a:gd name="T5" fmla="*/ 220 h 401"/>
                <a:gd name="T6" fmla="*/ 0 w 340"/>
                <a:gd name="T7" fmla="*/ 361 h 401"/>
                <a:gd name="T8" fmla="*/ 40 w 340"/>
                <a:gd name="T9" fmla="*/ 401 h 401"/>
                <a:gd name="T10" fmla="*/ 141 w 340"/>
                <a:gd name="T11" fmla="*/ 401 h 401"/>
                <a:gd name="T12" fmla="*/ 317 w 340"/>
                <a:gd name="T13" fmla="*/ 226 h 401"/>
                <a:gd name="T14" fmla="*/ 272 w 340"/>
                <a:gd name="T15" fmla="*/ 142 h 401"/>
                <a:gd name="T16" fmla="*/ 340 w 340"/>
                <a:gd name="T17" fmla="*/ 73 h 401"/>
                <a:gd name="T18" fmla="*/ 270 w 340"/>
                <a:gd name="T19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401">
                  <a:moveTo>
                    <a:pt x="270" y="0"/>
                  </a:moveTo>
                  <a:cubicBezTo>
                    <a:pt x="204" y="16"/>
                    <a:pt x="204" y="16"/>
                    <a:pt x="204" y="16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83"/>
                    <a:pt x="18" y="401"/>
                    <a:pt x="40" y="401"/>
                  </a:cubicBezTo>
                  <a:cubicBezTo>
                    <a:pt x="141" y="401"/>
                    <a:pt x="141" y="401"/>
                    <a:pt x="141" y="401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272" y="142"/>
                    <a:pt x="272" y="142"/>
                    <a:pt x="272" y="142"/>
                  </a:cubicBezTo>
                  <a:cubicBezTo>
                    <a:pt x="340" y="73"/>
                    <a:pt x="340" y="73"/>
                    <a:pt x="340" y="73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2" name="Freeform 54"/>
            <p:cNvSpPr>
              <a:spLocks/>
            </p:cNvSpPr>
            <p:nvPr/>
          </p:nvSpPr>
          <p:spPr bwMode="auto">
            <a:xfrm flipH="1">
              <a:off x="-5334001" y="4572000"/>
              <a:ext cx="414338" cy="207963"/>
            </a:xfrm>
            <a:custGeom>
              <a:avLst/>
              <a:gdLst>
                <a:gd name="T0" fmla="*/ 48 w 160"/>
                <a:gd name="T1" fmla="*/ 56 h 80"/>
                <a:gd name="T2" fmla="*/ 80 w 160"/>
                <a:gd name="T3" fmla="*/ 24 h 80"/>
                <a:gd name="T4" fmla="*/ 112 w 160"/>
                <a:gd name="T5" fmla="*/ 56 h 80"/>
                <a:gd name="T6" fmla="*/ 112 w 160"/>
                <a:gd name="T7" fmla="*/ 80 h 80"/>
                <a:gd name="T8" fmla="*/ 160 w 160"/>
                <a:gd name="T9" fmla="*/ 80 h 80"/>
                <a:gd name="T10" fmla="*/ 158 w 160"/>
                <a:gd name="T11" fmla="*/ 64 h 80"/>
                <a:gd name="T12" fmla="*/ 80 w 160"/>
                <a:gd name="T13" fmla="*/ 0 h 80"/>
                <a:gd name="T14" fmla="*/ 2 w 160"/>
                <a:gd name="T15" fmla="*/ 64 h 80"/>
                <a:gd name="T16" fmla="*/ 0 w 160"/>
                <a:gd name="T17" fmla="*/ 80 h 80"/>
                <a:gd name="T18" fmla="*/ 48 w 160"/>
                <a:gd name="T19" fmla="*/ 80 h 80"/>
                <a:gd name="T20" fmla="*/ 48 w 160"/>
                <a:gd name="T21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80">
                  <a:moveTo>
                    <a:pt x="48" y="56"/>
                  </a:moveTo>
                  <a:cubicBezTo>
                    <a:pt x="48" y="38"/>
                    <a:pt x="62" y="24"/>
                    <a:pt x="80" y="24"/>
                  </a:cubicBezTo>
                  <a:cubicBezTo>
                    <a:pt x="98" y="24"/>
                    <a:pt x="112" y="38"/>
                    <a:pt x="112" y="5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1" y="28"/>
                    <a:pt x="119" y="0"/>
                    <a:pt x="80" y="0"/>
                  </a:cubicBezTo>
                  <a:cubicBezTo>
                    <a:pt x="41" y="0"/>
                    <a:pt x="9" y="28"/>
                    <a:pt x="2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55"/>
            <p:cNvSpPr>
              <a:spLocks/>
            </p:cNvSpPr>
            <p:nvPr/>
          </p:nvSpPr>
          <p:spPr bwMode="auto">
            <a:xfrm flipH="1">
              <a:off x="-5334001" y="4821238"/>
              <a:ext cx="414338" cy="414338"/>
            </a:xfrm>
            <a:custGeom>
              <a:avLst/>
              <a:gdLst>
                <a:gd name="T0" fmla="*/ 108 w 160"/>
                <a:gd name="T1" fmla="*/ 0 h 160"/>
                <a:gd name="T2" fmla="*/ 100 w 160"/>
                <a:gd name="T3" fmla="*/ 8 h 160"/>
                <a:gd name="T4" fmla="*/ 99 w 160"/>
                <a:gd name="T5" fmla="*/ 10 h 160"/>
                <a:gd name="T6" fmla="*/ 97 w 160"/>
                <a:gd name="T7" fmla="*/ 11 h 160"/>
                <a:gd name="T8" fmla="*/ 94 w 160"/>
                <a:gd name="T9" fmla="*/ 13 h 160"/>
                <a:gd name="T10" fmla="*/ 92 w 160"/>
                <a:gd name="T11" fmla="*/ 14 h 160"/>
                <a:gd name="T12" fmla="*/ 87 w 160"/>
                <a:gd name="T13" fmla="*/ 15 h 160"/>
                <a:gd name="T14" fmla="*/ 86 w 160"/>
                <a:gd name="T15" fmla="*/ 15 h 160"/>
                <a:gd name="T16" fmla="*/ 80 w 160"/>
                <a:gd name="T17" fmla="*/ 16 h 160"/>
                <a:gd name="T18" fmla="*/ 74 w 160"/>
                <a:gd name="T19" fmla="*/ 15 h 160"/>
                <a:gd name="T20" fmla="*/ 73 w 160"/>
                <a:gd name="T21" fmla="*/ 15 h 160"/>
                <a:gd name="T22" fmla="*/ 68 w 160"/>
                <a:gd name="T23" fmla="*/ 14 h 160"/>
                <a:gd name="T24" fmla="*/ 66 w 160"/>
                <a:gd name="T25" fmla="*/ 13 h 160"/>
                <a:gd name="T26" fmla="*/ 63 w 160"/>
                <a:gd name="T27" fmla="*/ 11 h 160"/>
                <a:gd name="T28" fmla="*/ 61 w 160"/>
                <a:gd name="T29" fmla="*/ 10 h 160"/>
                <a:gd name="T30" fmla="*/ 60 w 160"/>
                <a:gd name="T31" fmla="*/ 8 h 160"/>
                <a:gd name="T32" fmla="*/ 52 w 160"/>
                <a:gd name="T33" fmla="*/ 0 h 160"/>
                <a:gd name="T34" fmla="*/ 48 w 160"/>
                <a:gd name="T35" fmla="*/ 0 h 160"/>
                <a:gd name="T36" fmla="*/ 0 w 160"/>
                <a:gd name="T37" fmla="*/ 0 h 160"/>
                <a:gd name="T38" fmla="*/ 0 w 160"/>
                <a:gd name="T39" fmla="*/ 81 h 160"/>
                <a:gd name="T40" fmla="*/ 80 w 160"/>
                <a:gd name="T41" fmla="*/ 160 h 160"/>
                <a:gd name="T42" fmla="*/ 160 w 160"/>
                <a:gd name="T43" fmla="*/ 81 h 160"/>
                <a:gd name="T44" fmla="*/ 160 w 160"/>
                <a:gd name="T45" fmla="*/ 0 h 160"/>
                <a:gd name="T46" fmla="*/ 112 w 160"/>
                <a:gd name="T47" fmla="*/ 0 h 160"/>
                <a:gd name="T48" fmla="*/ 108 w 160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0" h="160">
                  <a:moveTo>
                    <a:pt x="108" y="0"/>
                  </a:moveTo>
                  <a:cubicBezTo>
                    <a:pt x="106" y="3"/>
                    <a:pt x="103" y="6"/>
                    <a:pt x="100" y="8"/>
                  </a:cubicBezTo>
                  <a:cubicBezTo>
                    <a:pt x="100" y="9"/>
                    <a:pt x="100" y="9"/>
                    <a:pt x="99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6" y="12"/>
                    <a:pt x="95" y="12"/>
                    <a:pt x="94" y="13"/>
                  </a:cubicBezTo>
                  <a:cubicBezTo>
                    <a:pt x="93" y="13"/>
                    <a:pt x="92" y="13"/>
                    <a:pt x="92" y="14"/>
                  </a:cubicBezTo>
                  <a:cubicBezTo>
                    <a:pt x="90" y="14"/>
                    <a:pt x="89" y="15"/>
                    <a:pt x="87" y="15"/>
                  </a:cubicBezTo>
                  <a:cubicBezTo>
                    <a:pt x="87" y="15"/>
                    <a:pt x="86" y="15"/>
                    <a:pt x="86" y="15"/>
                  </a:cubicBezTo>
                  <a:cubicBezTo>
                    <a:pt x="84" y="16"/>
                    <a:pt x="82" y="16"/>
                    <a:pt x="80" y="16"/>
                  </a:cubicBezTo>
                  <a:cubicBezTo>
                    <a:pt x="78" y="16"/>
                    <a:pt x="76" y="16"/>
                    <a:pt x="74" y="15"/>
                  </a:cubicBezTo>
                  <a:cubicBezTo>
                    <a:pt x="74" y="15"/>
                    <a:pt x="73" y="15"/>
                    <a:pt x="73" y="15"/>
                  </a:cubicBezTo>
                  <a:cubicBezTo>
                    <a:pt x="71" y="15"/>
                    <a:pt x="70" y="14"/>
                    <a:pt x="68" y="14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2"/>
                    <a:pt x="64" y="12"/>
                    <a:pt x="63" y="11"/>
                  </a:cubicBezTo>
                  <a:cubicBezTo>
                    <a:pt x="62" y="11"/>
                    <a:pt x="62" y="10"/>
                    <a:pt x="61" y="10"/>
                  </a:cubicBezTo>
                  <a:cubicBezTo>
                    <a:pt x="60" y="9"/>
                    <a:pt x="60" y="9"/>
                    <a:pt x="60" y="8"/>
                  </a:cubicBezTo>
                  <a:cubicBezTo>
                    <a:pt x="57" y="6"/>
                    <a:pt x="54" y="3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56"/>
            <p:cNvSpPr>
              <a:spLocks/>
            </p:cNvSpPr>
            <p:nvPr/>
          </p:nvSpPr>
          <p:spPr bwMode="auto">
            <a:xfrm flipH="1">
              <a:off x="-5168901" y="4675188"/>
              <a:ext cx="84138" cy="146050"/>
            </a:xfrm>
            <a:custGeom>
              <a:avLst/>
              <a:gdLst>
                <a:gd name="T0" fmla="*/ 0 w 32"/>
                <a:gd name="T1" fmla="*/ 16 h 56"/>
                <a:gd name="T2" fmla="*/ 0 w 32"/>
                <a:gd name="T3" fmla="*/ 40 h 56"/>
                <a:gd name="T4" fmla="*/ 2 w 32"/>
                <a:gd name="T5" fmla="*/ 48 h 56"/>
                <a:gd name="T6" fmla="*/ 2 w 32"/>
                <a:gd name="T7" fmla="*/ 48 h 56"/>
                <a:gd name="T8" fmla="*/ 8 w 32"/>
                <a:gd name="T9" fmla="*/ 54 h 56"/>
                <a:gd name="T10" fmla="*/ 8 w 32"/>
                <a:gd name="T11" fmla="*/ 54 h 56"/>
                <a:gd name="T12" fmla="*/ 11 w 32"/>
                <a:gd name="T13" fmla="*/ 55 h 56"/>
                <a:gd name="T14" fmla="*/ 12 w 32"/>
                <a:gd name="T15" fmla="*/ 55 h 56"/>
                <a:gd name="T16" fmla="*/ 16 w 32"/>
                <a:gd name="T17" fmla="*/ 56 h 56"/>
                <a:gd name="T18" fmla="*/ 20 w 32"/>
                <a:gd name="T19" fmla="*/ 55 h 56"/>
                <a:gd name="T20" fmla="*/ 21 w 32"/>
                <a:gd name="T21" fmla="*/ 55 h 56"/>
                <a:gd name="T22" fmla="*/ 24 w 32"/>
                <a:gd name="T23" fmla="*/ 54 h 56"/>
                <a:gd name="T24" fmla="*/ 24 w 32"/>
                <a:gd name="T25" fmla="*/ 54 h 56"/>
                <a:gd name="T26" fmla="*/ 30 w 32"/>
                <a:gd name="T27" fmla="*/ 48 h 56"/>
                <a:gd name="T28" fmla="*/ 30 w 32"/>
                <a:gd name="T29" fmla="*/ 48 h 56"/>
                <a:gd name="T30" fmla="*/ 32 w 32"/>
                <a:gd name="T31" fmla="*/ 40 h 56"/>
                <a:gd name="T32" fmla="*/ 32 w 32"/>
                <a:gd name="T33" fmla="*/ 16 h 56"/>
                <a:gd name="T34" fmla="*/ 16 w 32"/>
                <a:gd name="T35" fmla="*/ 0 h 56"/>
                <a:gd name="T36" fmla="*/ 0 w 32"/>
                <a:gd name="T37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56">
                  <a:moveTo>
                    <a:pt x="0" y="1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1" y="45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4" y="50"/>
                    <a:pt x="6" y="52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17" y="56"/>
                    <a:pt x="19" y="56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2"/>
                    <a:pt x="28" y="50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5"/>
                    <a:pt x="32" y="43"/>
                    <a:pt x="32" y="4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313936"/>
              </p:ext>
            </p:extLst>
          </p:nvPr>
        </p:nvGraphicFramePr>
        <p:xfrm>
          <a:off x="2067984" y="1524000"/>
          <a:ext cx="8127997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8217"/>
                <a:gridCol w="1641815"/>
                <a:gridCol w="1641815"/>
                <a:gridCol w="1459391"/>
                <a:gridCol w="13867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    称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主要内容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课件输出时间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培训完成时间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责任人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Android</a:t>
                      </a:r>
                      <a:r>
                        <a:rPr lang="zh-CN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系统测试培训（工具实战）</a:t>
                      </a:r>
                      <a:endParaRPr lang="en-US" altLang="zh-CN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温升测试实战、功耗测试实战、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S6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对比测试实战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2016.9.7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陈诚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VR</a:t>
                      </a:r>
                      <a:r>
                        <a:rPr lang="zh-CN" altLang="en-US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测试用例质量回溯（宾勇）</a:t>
                      </a:r>
                      <a:endParaRPr lang="zh-CN" altLang="en-US" sz="9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功能结构图、测试方案、测试用例评审表</a:t>
                      </a:r>
                      <a:endParaRPr lang="zh-CN" altLang="en-US" sz="9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2016.9.12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2016.9.14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宾勇</a:t>
                      </a:r>
                      <a:endParaRPr lang="zh-CN" altLang="en-US" sz="9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VR</a:t>
                      </a:r>
                      <a:r>
                        <a:rPr lang="zh-CN" altLang="en-US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测试用例质量回溯（唐均峰）</a:t>
                      </a:r>
                      <a:endParaRPr lang="zh-CN" altLang="en-US" sz="9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功能结构图、测试方案、测试用例评审表</a:t>
                      </a:r>
                      <a:endParaRPr lang="zh-CN" altLang="en-US" sz="9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2016.9.12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2016.9.14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唐均峰</a:t>
                      </a:r>
                      <a:endParaRPr lang="zh-CN" altLang="en-US" sz="9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VR</a:t>
                      </a:r>
                      <a:r>
                        <a:rPr lang="zh-CN" altLang="en-US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测试用例质量回溯（王衎）</a:t>
                      </a: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功能结构图、测试方案、测试用例评审表</a:t>
                      </a: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2016.9.19</a:t>
                      </a:r>
                    </a:p>
                    <a:p>
                      <a:endParaRPr lang="zh-CN" altLang="en-US" sz="9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2016.9.22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王衎</a:t>
                      </a:r>
                      <a:endParaRPr lang="zh-CN" altLang="en-US" sz="9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WEB</a:t>
                      </a:r>
                      <a:r>
                        <a:rPr lang="zh-CN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前端应用技术培训</a:t>
                      </a: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HTTP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协议、浏览器原理、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Fiddler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工具使用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2016.9.5</a:t>
                      </a: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2016.9.8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蔡鹏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测试环境介绍（</a:t>
                      </a: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VR</a:t>
                      </a:r>
                      <a:r>
                        <a:rPr lang="en-US" altLang="zh-CN" sz="9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WEB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组件、部署、配置、数据流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2016.9.12</a:t>
                      </a: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2016.9.15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令狐绍君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测试环境介绍（幻视）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组件、部署、配置、数据流</a:t>
                      </a: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2016.9.19</a:t>
                      </a: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2016.9.21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杨智杰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</a:t>
                      </a: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测试环境介绍（教育）</a:t>
                      </a:r>
                      <a:endParaRPr lang="en-US" altLang="zh-CN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组件、部署、配置、数据流</a:t>
                      </a: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2016.9.26</a:t>
                      </a: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2016.9.28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张瑶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360°</a:t>
                      </a:r>
                      <a:r>
                        <a:rPr lang="zh-CN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摄像头测试分享</a:t>
                      </a:r>
                      <a:endParaRPr lang="en-US" altLang="zh-CN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应用场景、测试思路、测试方法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2016.9.26</a:t>
                      </a:r>
                    </a:p>
                    <a:p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2016.9.29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卢尧林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71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 descr="E:\2013.3.28\2014\shutterstock_9355959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" t="3844" r="3870" b="71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11" name="组合 4"/>
          <p:cNvGrpSpPr>
            <a:grpSpLocks/>
          </p:cNvGrpSpPr>
          <p:nvPr/>
        </p:nvGrpSpPr>
        <p:grpSpPr bwMode="auto">
          <a:xfrm>
            <a:off x="10071100" y="5596467"/>
            <a:ext cx="1771651" cy="287867"/>
            <a:chOff x="7553325" y="4197350"/>
            <a:chExt cx="1328738" cy="215900"/>
          </a:xfrm>
        </p:grpSpPr>
        <p:grpSp>
          <p:nvGrpSpPr>
            <p:cNvPr id="17425" name="组合 543"/>
            <p:cNvGrpSpPr>
              <a:grpSpLocks/>
            </p:cNvGrpSpPr>
            <p:nvPr/>
          </p:nvGrpSpPr>
          <p:grpSpPr bwMode="auto">
            <a:xfrm>
              <a:off x="7553325" y="4202113"/>
              <a:ext cx="211138" cy="211137"/>
              <a:chOff x="7764349" y="3736138"/>
              <a:chExt cx="678477" cy="677641"/>
            </a:xfrm>
          </p:grpSpPr>
          <p:sp>
            <p:nvSpPr>
              <p:cNvPr id="576" name="Freeform 14"/>
              <p:cNvSpPr>
                <a:spLocks/>
              </p:cNvSpPr>
              <p:nvPr/>
            </p:nvSpPr>
            <p:spPr bwMode="auto">
              <a:xfrm>
                <a:off x="7764349" y="3736138"/>
                <a:ext cx="678477" cy="677641"/>
              </a:xfrm>
              <a:custGeom>
                <a:avLst/>
                <a:gdLst>
                  <a:gd name="T0" fmla="*/ 687 w 687"/>
                  <a:gd name="T1" fmla="*/ 624 h 686"/>
                  <a:gd name="T2" fmla="*/ 624 w 687"/>
                  <a:gd name="T3" fmla="*/ 686 h 686"/>
                  <a:gd name="T4" fmla="*/ 62 w 687"/>
                  <a:gd name="T5" fmla="*/ 686 h 686"/>
                  <a:gd name="T6" fmla="*/ 0 w 687"/>
                  <a:gd name="T7" fmla="*/ 624 h 686"/>
                  <a:gd name="T8" fmla="*/ 0 w 687"/>
                  <a:gd name="T9" fmla="*/ 62 h 686"/>
                  <a:gd name="T10" fmla="*/ 62 w 687"/>
                  <a:gd name="T11" fmla="*/ 0 h 686"/>
                  <a:gd name="T12" fmla="*/ 624 w 687"/>
                  <a:gd name="T13" fmla="*/ 0 h 686"/>
                  <a:gd name="T14" fmla="*/ 687 w 687"/>
                  <a:gd name="T15" fmla="*/ 62 h 686"/>
                  <a:gd name="T16" fmla="*/ 687 w 687"/>
                  <a:gd name="T17" fmla="*/ 624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7" h="686">
                    <a:moveTo>
                      <a:pt x="687" y="624"/>
                    </a:moveTo>
                    <a:cubicBezTo>
                      <a:pt x="687" y="659"/>
                      <a:pt x="659" y="686"/>
                      <a:pt x="624" y="686"/>
                    </a:cubicBezTo>
                    <a:cubicBezTo>
                      <a:pt x="62" y="686"/>
                      <a:pt x="62" y="686"/>
                      <a:pt x="62" y="686"/>
                    </a:cubicBezTo>
                    <a:cubicBezTo>
                      <a:pt x="28" y="686"/>
                      <a:pt x="0" y="659"/>
                      <a:pt x="0" y="624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624" y="0"/>
                      <a:pt x="624" y="0"/>
                      <a:pt x="624" y="0"/>
                    </a:cubicBezTo>
                    <a:cubicBezTo>
                      <a:pt x="659" y="0"/>
                      <a:pt x="687" y="28"/>
                      <a:pt x="687" y="62"/>
                    </a:cubicBezTo>
                    <a:lnTo>
                      <a:pt x="687" y="624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7" name="Freeform 15"/>
              <p:cNvSpPr>
                <a:spLocks/>
              </p:cNvSpPr>
              <p:nvPr/>
            </p:nvSpPr>
            <p:spPr bwMode="auto">
              <a:xfrm>
                <a:off x="7922491" y="3787089"/>
                <a:ext cx="520335" cy="626690"/>
              </a:xfrm>
              <a:custGeom>
                <a:avLst/>
                <a:gdLst>
                  <a:gd name="T0" fmla="*/ 526 w 526"/>
                  <a:gd name="T1" fmla="*/ 571 h 633"/>
                  <a:gd name="T2" fmla="*/ 526 w 526"/>
                  <a:gd name="T3" fmla="*/ 324 h 633"/>
                  <a:gd name="T4" fmla="*/ 273 w 526"/>
                  <a:gd name="T5" fmla="*/ 71 h 633"/>
                  <a:gd name="T6" fmla="*/ 80 w 526"/>
                  <a:gd name="T7" fmla="*/ 86 h 633"/>
                  <a:gd name="T8" fmla="*/ 74 w 526"/>
                  <a:gd name="T9" fmla="*/ 266 h 633"/>
                  <a:gd name="T10" fmla="*/ 157 w 526"/>
                  <a:gd name="T11" fmla="*/ 349 h 633"/>
                  <a:gd name="T12" fmla="*/ 100 w 526"/>
                  <a:gd name="T13" fmla="*/ 584 h 633"/>
                  <a:gd name="T14" fmla="*/ 150 w 526"/>
                  <a:gd name="T15" fmla="*/ 633 h 633"/>
                  <a:gd name="T16" fmla="*/ 463 w 526"/>
                  <a:gd name="T17" fmla="*/ 633 h 633"/>
                  <a:gd name="T18" fmla="*/ 526 w 526"/>
                  <a:gd name="T19" fmla="*/ 571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6" h="633">
                    <a:moveTo>
                      <a:pt x="526" y="571"/>
                    </a:moveTo>
                    <a:cubicBezTo>
                      <a:pt x="526" y="324"/>
                      <a:pt x="526" y="324"/>
                      <a:pt x="526" y="324"/>
                    </a:cubicBezTo>
                    <a:cubicBezTo>
                      <a:pt x="273" y="71"/>
                      <a:pt x="273" y="71"/>
                      <a:pt x="273" y="71"/>
                    </a:cubicBezTo>
                    <a:cubicBezTo>
                      <a:pt x="273" y="71"/>
                      <a:pt x="160" y="0"/>
                      <a:pt x="80" y="86"/>
                    </a:cubicBezTo>
                    <a:cubicBezTo>
                      <a:pt x="0" y="172"/>
                      <a:pt x="74" y="266"/>
                      <a:pt x="74" y="266"/>
                    </a:cubicBezTo>
                    <a:cubicBezTo>
                      <a:pt x="157" y="349"/>
                      <a:pt x="157" y="349"/>
                      <a:pt x="157" y="349"/>
                    </a:cubicBezTo>
                    <a:cubicBezTo>
                      <a:pt x="100" y="584"/>
                      <a:pt x="100" y="584"/>
                      <a:pt x="100" y="584"/>
                    </a:cubicBezTo>
                    <a:cubicBezTo>
                      <a:pt x="150" y="633"/>
                      <a:pt x="150" y="633"/>
                      <a:pt x="150" y="633"/>
                    </a:cubicBezTo>
                    <a:cubicBezTo>
                      <a:pt x="463" y="633"/>
                      <a:pt x="463" y="633"/>
                      <a:pt x="463" y="633"/>
                    </a:cubicBezTo>
                    <a:cubicBezTo>
                      <a:pt x="498" y="633"/>
                      <a:pt x="526" y="606"/>
                      <a:pt x="526" y="5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  <a:alpha val="66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7550" name="Freeform 16"/>
              <p:cNvSpPr>
                <a:spLocks/>
              </p:cNvSpPr>
              <p:nvPr/>
            </p:nvSpPr>
            <p:spPr bwMode="auto">
              <a:xfrm>
                <a:off x="8015172" y="3883288"/>
                <a:ext cx="170978" cy="141297"/>
              </a:xfrm>
              <a:custGeom>
                <a:avLst/>
                <a:gdLst>
                  <a:gd name="T0" fmla="*/ 2147483647 w 173"/>
                  <a:gd name="T1" fmla="*/ 2147483647 h 143"/>
                  <a:gd name="T2" fmla="*/ 2147483647 w 173"/>
                  <a:gd name="T3" fmla="*/ 2147483647 h 143"/>
                  <a:gd name="T4" fmla="*/ 2147483647 w 173"/>
                  <a:gd name="T5" fmla="*/ 2147483647 h 143"/>
                  <a:gd name="T6" fmla="*/ 2147483647 w 173"/>
                  <a:gd name="T7" fmla="*/ 2147483647 h 143"/>
                  <a:gd name="T8" fmla="*/ 2147483647 w 173"/>
                  <a:gd name="T9" fmla="*/ 2147483647 h 143"/>
                  <a:gd name="T10" fmla="*/ 2147483647 w 173"/>
                  <a:gd name="T11" fmla="*/ 2147483647 h 143"/>
                  <a:gd name="T12" fmla="*/ 2147483647 w 173"/>
                  <a:gd name="T13" fmla="*/ 2147483647 h 143"/>
                  <a:gd name="T14" fmla="*/ 2147483647 w 173"/>
                  <a:gd name="T15" fmla="*/ 2147483647 h 143"/>
                  <a:gd name="T16" fmla="*/ 2147483647 w 173"/>
                  <a:gd name="T17" fmla="*/ 2147483647 h 143"/>
                  <a:gd name="T18" fmla="*/ 2147483647 w 173"/>
                  <a:gd name="T19" fmla="*/ 2147483647 h 143"/>
                  <a:gd name="T20" fmla="*/ 2147483647 w 173"/>
                  <a:gd name="T21" fmla="*/ 2147483647 h 14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73" h="143">
                    <a:moveTo>
                      <a:pt x="31" y="29"/>
                    </a:moveTo>
                    <a:cubicBezTo>
                      <a:pt x="0" y="59"/>
                      <a:pt x="0" y="107"/>
                      <a:pt x="31" y="137"/>
                    </a:cubicBezTo>
                    <a:cubicBezTo>
                      <a:pt x="37" y="143"/>
                      <a:pt x="47" y="143"/>
                      <a:pt x="53" y="137"/>
                    </a:cubicBezTo>
                    <a:cubicBezTo>
                      <a:pt x="60" y="131"/>
                      <a:pt x="60" y="121"/>
                      <a:pt x="53" y="116"/>
                    </a:cubicBezTo>
                    <a:cubicBezTo>
                      <a:pt x="35" y="98"/>
                      <a:pt x="35" y="69"/>
                      <a:pt x="53" y="51"/>
                    </a:cubicBezTo>
                    <a:cubicBezTo>
                      <a:pt x="72" y="33"/>
                      <a:pt x="102" y="33"/>
                      <a:pt x="120" y="51"/>
                    </a:cubicBezTo>
                    <a:cubicBezTo>
                      <a:pt x="139" y="69"/>
                      <a:pt x="139" y="98"/>
                      <a:pt x="120" y="116"/>
                    </a:cubicBezTo>
                    <a:cubicBezTo>
                      <a:pt x="114" y="121"/>
                      <a:pt x="114" y="131"/>
                      <a:pt x="120" y="137"/>
                    </a:cubicBezTo>
                    <a:cubicBezTo>
                      <a:pt x="127" y="143"/>
                      <a:pt x="137" y="143"/>
                      <a:pt x="143" y="137"/>
                    </a:cubicBezTo>
                    <a:cubicBezTo>
                      <a:pt x="173" y="107"/>
                      <a:pt x="173" y="59"/>
                      <a:pt x="143" y="29"/>
                    </a:cubicBezTo>
                    <a:cubicBezTo>
                      <a:pt x="112" y="0"/>
                      <a:pt x="62" y="0"/>
                      <a:pt x="31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7551" name="Freeform 17"/>
              <p:cNvSpPr>
                <a:spLocks/>
              </p:cNvSpPr>
              <p:nvPr/>
            </p:nvSpPr>
            <p:spPr bwMode="auto">
              <a:xfrm>
                <a:off x="7957901" y="3821418"/>
                <a:ext cx="286357" cy="240790"/>
              </a:xfrm>
              <a:custGeom>
                <a:avLst/>
                <a:gdLst>
                  <a:gd name="T0" fmla="*/ 2147483647 w 290"/>
                  <a:gd name="T1" fmla="*/ 0 h 244"/>
                  <a:gd name="T2" fmla="*/ 2147483647 w 290"/>
                  <a:gd name="T3" fmla="*/ 2147483647 h 244"/>
                  <a:gd name="T4" fmla="*/ 0 w 290"/>
                  <a:gd name="T5" fmla="*/ 2147483647 h 244"/>
                  <a:gd name="T6" fmla="*/ 2147483647 w 290"/>
                  <a:gd name="T7" fmla="*/ 2147483647 h 244"/>
                  <a:gd name="T8" fmla="*/ 2147483647 w 290"/>
                  <a:gd name="T9" fmla="*/ 2147483647 h 244"/>
                  <a:gd name="T10" fmla="*/ 2147483647 w 290"/>
                  <a:gd name="T11" fmla="*/ 2147483647 h 244"/>
                  <a:gd name="T12" fmla="*/ 2147483647 w 290"/>
                  <a:gd name="T13" fmla="*/ 2147483647 h 244"/>
                  <a:gd name="T14" fmla="*/ 2147483647 w 290"/>
                  <a:gd name="T15" fmla="*/ 2147483647 h 244"/>
                  <a:gd name="T16" fmla="*/ 2147483647 w 290"/>
                  <a:gd name="T17" fmla="*/ 2147483647 h 244"/>
                  <a:gd name="T18" fmla="*/ 2147483647 w 290"/>
                  <a:gd name="T19" fmla="*/ 2147483647 h 244"/>
                  <a:gd name="T20" fmla="*/ 2147483647 w 290"/>
                  <a:gd name="T21" fmla="*/ 2147483647 h 244"/>
                  <a:gd name="T22" fmla="*/ 2147483647 w 290"/>
                  <a:gd name="T23" fmla="*/ 2147483647 h 244"/>
                  <a:gd name="T24" fmla="*/ 2147483647 w 290"/>
                  <a:gd name="T25" fmla="*/ 2147483647 h 244"/>
                  <a:gd name="T26" fmla="*/ 2147483647 w 290"/>
                  <a:gd name="T27" fmla="*/ 2147483647 h 244"/>
                  <a:gd name="T28" fmla="*/ 2147483647 w 290"/>
                  <a:gd name="T29" fmla="*/ 2147483647 h 244"/>
                  <a:gd name="T30" fmla="*/ 2147483647 w 290"/>
                  <a:gd name="T31" fmla="*/ 2147483647 h 244"/>
                  <a:gd name="T32" fmla="*/ 2147483647 w 290"/>
                  <a:gd name="T33" fmla="*/ 0 h 2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90" h="244">
                    <a:moveTo>
                      <a:pt x="145" y="0"/>
                    </a:moveTo>
                    <a:cubicBezTo>
                      <a:pt x="106" y="0"/>
                      <a:pt x="70" y="14"/>
                      <a:pt x="43" y="41"/>
                    </a:cubicBezTo>
                    <a:cubicBezTo>
                      <a:pt x="15" y="67"/>
                      <a:pt x="0" y="102"/>
                      <a:pt x="0" y="139"/>
                    </a:cubicBezTo>
                    <a:cubicBezTo>
                      <a:pt x="0" y="177"/>
                      <a:pt x="15" y="212"/>
                      <a:pt x="43" y="238"/>
                    </a:cubicBezTo>
                    <a:cubicBezTo>
                      <a:pt x="49" y="244"/>
                      <a:pt x="59" y="244"/>
                      <a:pt x="65" y="238"/>
                    </a:cubicBezTo>
                    <a:cubicBezTo>
                      <a:pt x="71" y="232"/>
                      <a:pt x="71" y="223"/>
                      <a:pt x="65" y="217"/>
                    </a:cubicBezTo>
                    <a:cubicBezTo>
                      <a:pt x="44" y="196"/>
                      <a:pt x="32" y="169"/>
                      <a:pt x="32" y="139"/>
                    </a:cubicBezTo>
                    <a:cubicBezTo>
                      <a:pt x="32" y="110"/>
                      <a:pt x="44" y="83"/>
                      <a:pt x="65" y="62"/>
                    </a:cubicBezTo>
                    <a:cubicBezTo>
                      <a:pt x="86" y="42"/>
                      <a:pt x="115" y="30"/>
                      <a:pt x="145" y="30"/>
                    </a:cubicBezTo>
                    <a:cubicBezTo>
                      <a:pt x="175" y="30"/>
                      <a:pt x="203" y="42"/>
                      <a:pt x="225" y="62"/>
                    </a:cubicBezTo>
                    <a:cubicBezTo>
                      <a:pt x="246" y="83"/>
                      <a:pt x="258" y="110"/>
                      <a:pt x="258" y="139"/>
                    </a:cubicBezTo>
                    <a:cubicBezTo>
                      <a:pt x="258" y="169"/>
                      <a:pt x="246" y="196"/>
                      <a:pt x="225" y="217"/>
                    </a:cubicBezTo>
                    <a:cubicBezTo>
                      <a:pt x="219" y="223"/>
                      <a:pt x="219" y="232"/>
                      <a:pt x="225" y="238"/>
                    </a:cubicBezTo>
                    <a:cubicBezTo>
                      <a:pt x="231" y="244"/>
                      <a:pt x="241" y="244"/>
                      <a:pt x="247" y="238"/>
                    </a:cubicBezTo>
                    <a:cubicBezTo>
                      <a:pt x="274" y="212"/>
                      <a:pt x="289" y="177"/>
                      <a:pt x="289" y="139"/>
                    </a:cubicBezTo>
                    <a:cubicBezTo>
                      <a:pt x="290" y="102"/>
                      <a:pt x="274" y="67"/>
                      <a:pt x="247" y="41"/>
                    </a:cubicBezTo>
                    <a:cubicBezTo>
                      <a:pt x="220" y="14"/>
                      <a:pt x="184" y="0"/>
                      <a:pt x="1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7552" name="Freeform 18"/>
              <p:cNvSpPr>
                <a:spLocks noEditPoints="1"/>
              </p:cNvSpPr>
              <p:nvPr/>
            </p:nvSpPr>
            <p:spPr bwMode="auto">
              <a:xfrm>
                <a:off x="8012246" y="4031691"/>
                <a:ext cx="185609" cy="339447"/>
              </a:xfrm>
              <a:custGeom>
                <a:avLst/>
                <a:gdLst>
                  <a:gd name="T0" fmla="*/ 2147483647 w 188"/>
                  <a:gd name="T1" fmla="*/ 2147483647 h 344"/>
                  <a:gd name="T2" fmla="*/ 2147483647 w 188"/>
                  <a:gd name="T3" fmla="*/ 2147483647 h 344"/>
                  <a:gd name="T4" fmla="*/ 2147483647 w 188"/>
                  <a:gd name="T5" fmla="*/ 2147483647 h 344"/>
                  <a:gd name="T6" fmla="*/ 2147483647 w 188"/>
                  <a:gd name="T7" fmla="*/ 2147483647 h 344"/>
                  <a:gd name="T8" fmla="*/ 2147483647 w 188"/>
                  <a:gd name="T9" fmla="*/ 2147483647 h 344"/>
                  <a:gd name="T10" fmla="*/ 2147483647 w 188"/>
                  <a:gd name="T11" fmla="*/ 2147483647 h 344"/>
                  <a:gd name="T12" fmla="*/ 2147483647 w 188"/>
                  <a:gd name="T13" fmla="*/ 2147483647 h 344"/>
                  <a:gd name="T14" fmla="*/ 2147483647 w 188"/>
                  <a:gd name="T15" fmla="*/ 2147483647 h 344"/>
                  <a:gd name="T16" fmla="*/ 2147483647 w 188"/>
                  <a:gd name="T17" fmla="*/ 2147483647 h 344"/>
                  <a:gd name="T18" fmla="*/ 2147483647 w 188"/>
                  <a:gd name="T19" fmla="*/ 2147483647 h 344"/>
                  <a:gd name="T20" fmla="*/ 2147483647 w 188"/>
                  <a:gd name="T21" fmla="*/ 2147483647 h 344"/>
                  <a:gd name="T22" fmla="*/ 2147483647 w 188"/>
                  <a:gd name="T23" fmla="*/ 2147483647 h 344"/>
                  <a:gd name="T24" fmla="*/ 2147483647 w 188"/>
                  <a:gd name="T25" fmla="*/ 2147483647 h 344"/>
                  <a:gd name="T26" fmla="*/ 2147483647 w 188"/>
                  <a:gd name="T27" fmla="*/ 2147483647 h 344"/>
                  <a:gd name="T28" fmla="*/ 2147483647 w 188"/>
                  <a:gd name="T29" fmla="*/ 2147483647 h 344"/>
                  <a:gd name="T30" fmla="*/ 2147483647 w 188"/>
                  <a:gd name="T31" fmla="*/ 2147483647 h 344"/>
                  <a:gd name="T32" fmla="*/ 2147483647 w 188"/>
                  <a:gd name="T33" fmla="*/ 2147483647 h 344"/>
                  <a:gd name="T34" fmla="*/ 2147483647 w 188"/>
                  <a:gd name="T35" fmla="*/ 2147483647 h 344"/>
                  <a:gd name="T36" fmla="*/ 2147483647 w 188"/>
                  <a:gd name="T37" fmla="*/ 2147483647 h 344"/>
                  <a:gd name="T38" fmla="*/ 2147483647 w 188"/>
                  <a:gd name="T39" fmla="*/ 2147483647 h 344"/>
                  <a:gd name="T40" fmla="*/ 2147483647 w 188"/>
                  <a:gd name="T41" fmla="*/ 2147483647 h 344"/>
                  <a:gd name="T42" fmla="*/ 2147483647 w 188"/>
                  <a:gd name="T43" fmla="*/ 2147483647 h 344"/>
                  <a:gd name="T44" fmla="*/ 2147483647 w 188"/>
                  <a:gd name="T45" fmla="*/ 2147483647 h 34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88" h="344">
                    <a:moveTo>
                      <a:pt x="187" y="328"/>
                    </a:moveTo>
                    <a:cubicBezTo>
                      <a:pt x="121" y="13"/>
                      <a:pt x="121" y="13"/>
                      <a:pt x="121" y="13"/>
                    </a:cubicBezTo>
                    <a:cubicBezTo>
                      <a:pt x="120" y="5"/>
                      <a:pt x="109" y="0"/>
                      <a:pt x="97" y="1"/>
                    </a:cubicBezTo>
                    <a:cubicBezTo>
                      <a:pt x="96" y="1"/>
                      <a:pt x="95" y="1"/>
                      <a:pt x="94" y="1"/>
                    </a:cubicBezTo>
                    <a:cubicBezTo>
                      <a:pt x="93" y="1"/>
                      <a:pt x="92" y="1"/>
                      <a:pt x="91" y="1"/>
                    </a:cubicBezTo>
                    <a:cubicBezTo>
                      <a:pt x="79" y="0"/>
                      <a:pt x="68" y="5"/>
                      <a:pt x="67" y="13"/>
                    </a:cubicBezTo>
                    <a:cubicBezTo>
                      <a:pt x="1" y="328"/>
                      <a:pt x="1" y="328"/>
                      <a:pt x="1" y="328"/>
                    </a:cubicBezTo>
                    <a:cubicBezTo>
                      <a:pt x="0" y="335"/>
                      <a:pt x="8" y="342"/>
                      <a:pt x="20" y="343"/>
                    </a:cubicBezTo>
                    <a:cubicBezTo>
                      <a:pt x="32" y="344"/>
                      <a:pt x="43" y="338"/>
                      <a:pt x="45" y="331"/>
                    </a:cubicBezTo>
                    <a:cubicBezTo>
                      <a:pt x="51" y="302"/>
                      <a:pt x="51" y="302"/>
                      <a:pt x="51" y="302"/>
                    </a:cubicBezTo>
                    <a:cubicBezTo>
                      <a:pt x="54" y="301"/>
                      <a:pt x="57" y="300"/>
                      <a:pt x="60" y="299"/>
                    </a:cubicBezTo>
                    <a:cubicBezTo>
                      <a:pt x="129" y="260"/>
                      <a:pt x="129" y="260"/>
                      <a:pt x="129" y="260"/>
                    </a:cubicBezTo>
                    <a:cubicBezTo>
                      <a:pt x="143" y="331"/>
                      <a:pt x="143" y="331"/>
                      <a:pt x="143" y="331"/>
                    </a:cubicBezTo>
                    <a:cubicBezTo>
                      <a:pt x="145" y="338"/>
                      <a:pt x="156" y="344"/>
                      <a:pt x="168" y="343"/>
                    </a:cubicBezTo>
                    <a:cubicBezTo>
                      <a:pt x="180" y="342"/>
                      <a:pt x="188" y="335"/>
                      <a:pt x="187" y="328"/>
                    </a:cubicBezTo>
                    <a:close/>
                    <a:moveTo>
                      <a:pt x="116" y="201"/>
                    </a:moveTo>
                    <a:cubicBezTo>
                      <a:pt x="76" y="179"/>
                      <a:pt x="76" y="179"/>
                      <a:pt x="76" y="179"/>
                    </a:cubicBezTo>
                    <a:cubicBezTo>
                      <a:pt x="94" y="94"/>
                      <a:pt x="94" y="94"/>
                      <a:pt x="94" y="94"/>
                    </a:cubicBezTo>
                    <a:lnTo>
                      <a:pt x="116" y="201"/>
                    </a:lnTo>
                    <a:close/>
                    <a:moveTo>
                      <a:pt x="59" y="263"/>
                    </a:moveTo>
                    <a:cubicBezTo>
                      <a:pt x="70" y="211"/>
                      <a:pt x="70" y="211"/>
                      <a:pt x="70" y="211"/>
                    </a:cubicBezTo>
                    <a:cubicBezTo>
                      <a:pt x="110" y="234"/>
                      <a:pt x="110" y="234"/>
                      <a:pt x="110" y="234"/>
                    </a:cubicBezTo>
                    <a:lnTo>
                      <a:pt x="59" y="2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7426" name="组合 585"/>
            <p:cNvGrpSpPr>
              <a:grpSpLocks/>
            </p:cNvGrpSpPr>
            <p:nvPr/>
          </p:nvGrpSpPr>
          <p:grpSpPr bwMode="auto">
            <a:xfrm>
              <a:off x="8107363" y="4197350"/>
              <a:ext cx="215900" cy="215900"/>
              <a:chOff x="-4213225" y="-4763"/>
              <a:chExt cx="2573338" cy="2576514"/>
            </a:xfrm>
          </p:grpSpPr>
          <p:sp>
            <p:nvSpPr>
              <p:cNvPr id="587" name="Freeform 6"/>
              <p:cNvSpPr>
                <a:spLocks/>
              </p:cNvSpPr>
              <p:nvPr/>
            </p:nvSpPr>
            <p:spPr bwMode="auto">
              <a:xfrm>
                <a:off x="-4213225" y="-4763"/>
                <a:ext cx="2573338" cy="2576514"/>
              </a:xfrm>
              <a:custGeom>
                <a:avLst/>
                <a:gdLst>
                  <a:gd name="T0" fmla="*/ 686 w 686"/>
                  <a:gd name="T1" fmla="*/ 625 h 687"/>
                  <a:gd name="T2" fmla="*/ 624 w 686"/>
                  <a:gd name="T3" fmla="*/ 687 h 687"/>
                  <a:gd name="T4" fmla="*/ 62 w 686"/>
                  <a:gd name="T5" fmla="*/ 687 h 687"/>
                  <a:gd name="T6" fmla="*/ 0 w 686"/>
                  <a:gd name="T7" fmla="*/ 625 h 687"/>
                  <a:gd name="T8" fmla="*/ 0 w 686"/>
                  <a:gd name="T9" fmla="*/ 63 h 687"/>
                  <a:gd name="T10" fmla="*/ 62 w 686"/>
                  <a:gd name="T11" fmla="*/ 0 h 687"/>
                  <a:gd name="T12" fmla="*/ 624 w 686"/>
                  <a:gd name="T13" fmla="*/ 0 h 687"/>
                  <a:gd name="T14" fmla="*/ 686 w 686"/>
                  <a:gd name="T15" fmla="*/ 63 h 687"/>
                  <a:gd name="T16" fmla="*/ 686 w 686"/>
                  <a:gd name="T17" fmla="*/ 625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6" h="687">
                    <a:moveTo>
                      <a:pt x="686" y="625"/>
                    </a:moveTo>
                    <a:cubicBezTo>
                      <a:pt x="686" y="659"/>
                      <a:pt x="659" y="687"/>
                      <a:pt x="624" y="687"/>
                    </a:cubicBezTo>
                    <a:cubicBezTo>
                      <a:pt x="62" y="687"/>
                      <a:pt x="62" y="687"/>
                      <a:pt x="62" y="687"/>
                    </a:cubicBezTo>
                    <a:cubicBezTo>
                      <a:pt x="28" y="687"/>
                      <a:pt x="0" y="659"/>
                      <a:pt x="0" y="6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624" y="0"/>
                      <a:pt x="624" y="0"/>
                      <a:pt x="624" y="0"/>
                    </a:cubicBezTo>
                    <a:cubicBezTo>
                      <a:pt x="659" y="0"/>
                      <a:pt x="686" y="28"/>
                      <a:pt x="686" y="63"/>
                    </a:cubicBezTo>
                    <a:lnTo>
                      <a:pt x="686" y="625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8" name="Freeform 7"/>
              <p:cNvSpPr>
                <a:spLocks/>
              </p:cNvSpPr>
              <p:nvPr/>
            </p:nvSpPr>
            <p:spPr bwMode="auto">
              <a:xfrm>
                <a:off x="-3815877" y="184687"/>
                <a:ext cx="2175990" cy="2387064"/>
              </a:xfrm>
              <a:custGeom>
                <a:avLst/>
                <a:gdLst>
                  <a:gd name="T0" fmla="*/ 236 w 581"/>
                  <a:gd name="T1" fmla="*/ 0 h 638"/>
                  <a:gd name="T2" fmla="*/ 215 w 581"/>
                  <a:gd name="T3" fmla="*/ 136 h 638"/>
                  <a:gd name="T4" fmla="*/ 125 w 581"/>
                  <a:gd name="T5" fmla="*/ 139 h 638"/>
                  <a:gd name="T6" fmla="*/ 124 w 581"/>
                  <a:gd name="T7" fmla="*/ 167 h 638"/>
                  <a:gd name="T8" fmla="*/ 101 w 581"/>
                  <a:gd name="T9" fmla="*/ 172 h 638"/>
                  <a:gd name="T10" fmla="*/ 110 w 581"/>
                  <a:gd name="T11" fmla="*/ 182 h 638"/>
                  <a:gd name="T12" fmla="*/ 102 w 581"/>
                  <a:gd name="T13" fmla="*/ 190 h 638"/>
                  <a:gd name="T14" fmla="*/ 120 w 581"/>
                  <a:gd name="T15" fmla="*/ 207 h 638"/>
                  <a:gd name="T16" fmla="*/ 119 w 581"/>
                  <a:gd name="T17" fmla="*/ 208 h 638"/>
                  <a:gd name="T18" fmla="*/ 101 w 581"/>
                  <a:gd name="T19" fmla="*/ 209 h 638"/>
                  <a:gd name="T20" fmla="*/ 155 w 581"/>
                  <a:gd name="T21" fmla="*/ 263 h 638"/>
                  <a:gd name="T22" fmla="*/ 40 w 581"/>
                  <a:gd name="T23" fmla="*/ 266 h 638"/>
                  <a:gd name="T24" fmla="*/ 33 w 581"/>
                  <a:gd name="T25" fmla="*/ 321 h 638"/>
                  <a:gd name="T26" fmla="*/ 12 w 581"/>
                  <a:gd name="T27" fmla="*/ 300 h 638"/>
                  <a:gd name="T28" fmla="*/ 2 w 581"/>
                  <a:gd name="T29" fmla="*/ 310 h 638"/>
                  <a:gd name="T30" fmla="*/ 18 w 581"/>
                  <a:gd name="T31" fmla="*/ 326 h 638"/>
                  <a:gd name="T32" fmla="*/ 9 w 581"/>
                  <a:gd name="T33" fmla="*/ 335 h 638"/>
                  <a:gd name="T34" fmla="*/ 31 w 581"/>
                  <a:gd name="T35" fmla="*/ 357 h 638"/>
                  <a:gd name="T36" fmla="*/ 31 w 581"/>
                  <a:gd name="T37" fmla="*/ 360 h 638"/>
                  <a:gd name="T38" fmla="*/ 0 w 581"/>
                  <a:gd name="T39" fmla="*/ 360 h 638"/>
                  <a:gd name="T40" fmla="*/ 162 w 581"/>
                  <a:gd name="T41" fmla="*/ 522 h 638"/>
                  <a:gd name="T42" fmla="*/ 148 w 581"/>
                  <a:gd name="T43" fmla="*/ 536 h 638"/>
                  <a:gd name="T44" fmla="*/ 251 w 581"/>
                  <a:gd name="T45" fmla="*/ 638 h 638"/>
                  <a:gd name="T46" fmla="*/ 519 w 581"/>
                  <a:gd name="T47" fmla="*/ 638 h 638"/>
                  <a:gd name="T48" fmla="*/ 581 w 581"/>
                  <a:gd name="T49" fmla="*/ 576 h 638"/>
                  <a:gd name="T50" fmla="*/ 581 w 581"/>
                  <a:gd name="T51" fmla="*/ 346 h 638"/>
                  <a:gd name="T52" fmla="*/ 236 w 581"/>
                  <a:gd name="T53" fmla="*/ 0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81" h="638">
                    <a:moveTo>
                      <a:pt x="236" y="0"/>
                    </a:moveTo>
                    <a:cubicBezTo>
                      <a:pt x="215" y="136"/>
                      <a:pt x="215" y="136"/>
                      <a:pt x="215" y="136"/>
                    </a:cubicBezTo>
                    <a:cubicBezTo>
                      <a:pt x="125" y="139"/>
                      <a:pt x="125" y="139"/>
                      <a:pt x="125" y="139"/>
                    </a:cubicBezTo>
                    <a:cubicBezTo>
                      <a:pt x="124" y="167"/>
                      <a:pt x="124" y="167"/>
                      <a:pt x="124" y="167"/>
                    </a:cubicBezTo>
                    <a:cubicBezTo>
                      <a:pt x="101" y="172"/>
                      <a:pt x="101" y="172"/>
                      <a:pt x="101" y="172"/>
                    </a:cubicBezTo>
                    <a:cubicBezTo>
                      <a:pt x="110" y="182"/>
                      <a:pt x="110" y="182"/>
                      <a:pt x="110" y="182"/>
                    </a:cubicBezTo>
                    <a:cubicBezTo>
                      <a:pt x="102" y="190"/>
                      <a:pt x="102" y="190"/>
                      <a:pt x="102" y="190"/>
                    </a:cubicBezTo>
                    <a:cubicBezTo>
                      <a:pt x="120" y="207"/>
                      <a:pt x="120" y="207"/>
                      <a:pt x="120" y="207"/>
                    </a:cubicBezTo>
                    <a:cubicBezTo>
                      <a:pt x="119" y="208"/>
                      <a:pt x="119" y="208"/>
                      <a:pt x="119" y="208"/>
                    </a:cubicBezTo>
                    <a:cubicBezTo>
                      <a:pt x="101" y="209"/>
                      <a:pt x="101" y="209"/>
                      <a:pt x="101" y="209"/>
                    </a:cubicBezTo>
                    <a:cubicBezTo>
                      <a:pt x="155" y="263"/>
                      <a:pt x="155" y="263"/>
                      <a:pt x="155" y="263"/>
                    </a:cubicBezTo>
                    <a:cubicBezTo>
                      <a:pt x="124" y="264"/>
                      <a:pt x="44" y="266"/>
                      <a:pt x="40" y="266"/>
                    </a:cubicBezTo>
                    <a:cubicBezTo>
                      <a:pt x="37" y="266"/>
                      <a:pt x="35" y="295"/>
                      <a:pt x="33" y="321"/>
                    </a:cubicBezTo>
                    <a:cubicBezTo>
                      <a:pt x="12" y="300"/>
                      <a:pt x="12" y="300"/>
                      <a:pt x="12" y="300"/>
                    </a:cubicBezTo>
                    <a:cubicBezTo>
                      <a:pt x="2" y="310"/>
                      <a:pt x="2" y="310"/>
                      <a:pt x="2" y="310"/>
                    </a:cubicBezTo>
                    <a:cubicBezTo>
                      <a:pt x="18" y="326"/>
                      <a:pt x="18" y="326"/>
                      <a:pt x="18" y="326"/>
                    </a:cubicBezTo>
                    <a:cubicBezTo>
                      <a:pt x="9" y="335"/>
                      <a:pt x="9" y="335"/>
                      <a:pt x="9" y="335"/>
                    </a:cubicBezTo>
                    <a:cubicBezTo>
                      <a:pt x="31" y="357"/>
                      <a:pt x="31" y="357"/>
                      <a:pt x="31" y="357"/>
                    </a:cubicBezTo>
                    <a:cubicBezTo>
                      <a:pt x="31" y="358"/>
                      <a:pt x="31" y="359"/>
                      <a:pt x="31" y="360"/>
                    </a:cubicBezTo>
                    <a:cubicBezTo>
                      <a:pt x="0" y="360"/>
                      <a:pt x="0" y="360"/>
                      <a:pt x="0" y="360"/>
                    </a:cubicBezTo>
                    <a:cubicBezTo>
                      <a:pt x="162" y="522"/>
                      <a:pt x="162" y="522"/>
                      <a:pt x="162" y="522"/>
                    </a:cubicBezTo>
                    <a:cubicBezTo>
                      <a:pt x="148" y="536"/>
                      <a:pt x="148" y="536"/>
                      <a:pt x="148" y="536"/>
                    </a:cubicBezTo>
                    <a:cubicBezTo>
                      <a:pt x="251" y="638"/>
                      <a:pt x="251" y="638"/>
                      <a:pt x="251" y="638"/>
                    </a:cubicBezTo>
                    <a:cubicBezTo>
                      <a:pt x="519" y="638"/>
                      <a:pt x="519" y="638"/>
                      <a:pt x="519" y="638"/>
                    </a:cubicBezTo>
                    <a:cubicBezTo>
                      <a:pt x="554" y="638"/>
                      <a:pt x="581" y="610"/>
                      <a:pt x="581" y="576"/>
                    </a:cubicBezTo>
                    <a:cubicBezTo>
                      <a:pt x="581" y="346"/>
                      <a:pt x="581" y="346"/>
                      <a:pt x="581" y="346"/>
                    </a:cubicBezTo>
                    <a:lnTo>
                      <a:pt x="236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  <a:alpha val="66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7469" name="组合 588"/>
              <p:cNvGrpSpPr>
                <a:grpSpLocks/>
              </p:cNvGrpSpPr>
              <p:nvPr/>
            </p:nvGrpSpPr>
            <p:grpSpPr bwMode="auto">
              <a:xfrm>
                <a:off x="-3827462" y="174625"/>
                <a:ext cx="1758950" cy="2011363"/>
                <a:chOff x="-3827462" y="174625"/>
                <a:chExt cx="1758950" cy="2011363"/>
              </a:xfrm>
            </p:grpSpPr>
            <p:sp>
              <p:nvSpPr>
                <p:cNvPr id="17470" name="Freeform 8"/>
                <p:cNvSpPr>
                  <a:spLocks/>
                </p:cNvSpPr>
                <p:nvPr/>
              </p:nvSpPr>
              <p:spPr bwMode="auto">
                <a:xfrm>
                  <a:off x="-2949575" y="174625"/>
                  <a:ext cx="330200" cy="2011363"/>
                </a:xfrm>
                <a:custGeom>
                  <a:avLst/>
                  <a:gdLst>
                    <a:gd name="T0" fmla="*/ 2147483647 w 208"/>
                    <a:gd name="T1" fmla="*/ 2147483647 h 1267"/>
                    <a:gd name="T2" fmla="*/ 2147483647 w 208"/>
                    <a:gd name="T3" fmla="*/ 0 h 1267"/>
                    <a:gd name="T4" fmla="*/ 0 w 208"/>
                    <a:gd name="T5" fmla="*/ 0 h 1267"/>
                    <a:gd name="T6" fmla="*/ 2147483647 w 208"/>
                    <a:gd name="T7" fmla="*/ 2147483647 h 1267"/>
                    <a:gd name="T8" fmla="*/ 2147483647 w 208"/>
                    <a:gd name="T9" fmla="*/ 2147483647 h 12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08" h="1267">
                      <a:moveTo>
                        <a:pt x="208" y="1267"/>
                      </a:move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130" y="1267"/>
                      </a:lnTo>
                      <a:lnTo>
                        <a:pt x="208" y="12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71" name="Freeform 9"/>
                <p:cNvSpPr>
                  <a:spLocks/>
                </p:cNvSpPr>
                <p:nvPr/>
              </p:nvSpPr>
              <p:spPr bwMode="auto">
                <a:xfrm>
                  <a:off x="-3268662" y="174625"/>
                  <a:ext cx="330200" cy="2011363"/>
                </a:xfrm>
                <a:custGeom>
                  <a:avLst/>
                  <a:gdLst>
                    <a:gd name="T0" fmla="*/ 2147483647 w 208"/>
                    <a:gd name="T1" fmla="*/ 2147483647 h 1267"/>
                    <a:gd name="T2" fmla="*/ 2147483647 w 208"/>
                    <a:gd name="T3" fmla="*/ 0 h 1267"/>
                    <a:gd name="T4" fmla="*/ 2147483647 w 208"/>
                    <a:gd name="T5" fmla="*/ 0 h 1267"/>
                    <a:gd name="T6" fmla="*/ 0 w 208"/>
                    <a:gd name="T7" fmla="*/ 2147483647 h 1267"/>
                    <a:gd name="T8" fmla="*/ 2147483647 w 208"/>
                    <a:gd name="T9" fmla="*/ 2147483647 h 12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08" h="1267">
                      <a:moveTo>
                        <a:pt x="81" y="1267"/>
                      </a:moveTo>
                      <a:lnTo>
                        <a:pt x="208" y="0"/>
                      </a:lnTo>
                      <a:lnTo>
                        <a:pt x="199" y="0"/>
                      </a:lnTo>
                      <a:lnTo>
                        <a:pt x="0" y="1267"/>
                      </a:lnTo>
                      <a:lnTo>
                        <a:pt x="81" y="12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72" name="Freeform 10"/>
                <p:cNvSpPr>
                  <a:spLocks/>
                </p:cNvSpPr>
                <p:nvPr/>
              </p:nvSpPr>
              <p:spPr bwMode="auto">
                <a:xfrm>
                  <a:off x="-3178175" y="1712913"/>
                  <a:ext cx="468313" cy="407988"/>
                </a:xfrm>
                <a:custGeom>
                  <a:avLst/>
                  <a:gdLst>
                    <a:gd name="T0" fmla="*/ 2147483647 w 295"/>
                    <a:gd name="T1" fmla="*/ 2147483647 h 257"/>
                    <a:gd name="T2" fmla="*/ 0 w 295"/>
                    <a:gd name="T3" fmla="*/ 2147483647 h 257"/>
                    <a:gd name="T4" fmla="*/ 2147483647 w 295"/>
                    <a:gd name="T5" fmla="*/ 0 h 257"/>
                    <a:gd name="T6" fmla="*/ 2147483647 w 295"/>
                    <a:gd name="T7" fmla="*/ 2147483647 h 257"/>
                    <a:gd name="T8" fmla="*/ 2147483647 w 295"/>
                    <a:gd name="T9" fmla="*/ 2147483647 h 25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95" h="257">
                      <a:moveTo>
                        <a:pt x="17" y="257"/>
                      </a:moveTo>
                      <a:lnTo>
                        <a:pt x="0" y="239"/>
                      </a:lnTo>
                      <a:lnTo>
                        <a:pt x="279" y="0"/>
                      </a:lnTo>
                      <a:lnTo>
                        <a:pt x="295" y="21"/>
                      </a:lnTo>
                      <a:lnTo>
                        <a:pt x="17" y="2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73" name="Freeform 11"/>
                <p:cNvSpPr>
                  <a:spLocks/>
                </p:cNvSpPr>
                <p:nvPr/>
              </p:nvSpPr>
              <p:spPr bwMode="auto">
                <a:xfrm>
                  <a:off x="-3178175" y="1712913"/>
                  <a:ext cx="468313" cy="407988"/>
                </a:xfrm>
                <a:custGeom>
                  <a:avLst/>
                  <a:gdLst>
                    <a:gd name="T0" fmla="*/ 2147483647 w 295"/>
                    <a:gd name="T1" fmla="*/ 2147483647 h 257"/>
                    <a:gd name="T2" fmla="*/ 2147483647 w 295"/>
                    <a:gd name="T3" fmla="*/ 2147483647 h 257"/>
                    <a:gd name="T4" fmla="*/ 2147483647 w 295"/>
                    <a:gd name="T5" fmla="*/ 0 h 257"/>
                    <a:gd name="T6" fmla="*/ 0 w 295"/>
                    <a:gd name="T7" fmla="*/ 2147483647 h 257"/>
                    <a:gd name="T8" fmla="*/ 2147483647 w 295"/>
                    <a:gd name="T9" fmla="*/ 2147483647 h 25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95" h="257">
                      <a:moveTo>
                        <a:pt x="279" y="257"/>
                      </a:moveTo>
                      <a:lnTo>
                        <a:pt x="295" y="239"/>
                      </a:lnTo>
                      <a:lnTo>
                        <a:pt x="17" y="0"/>
                      </a:lnTo>
                      <a:lnTo>
                        <a:pt x="0" y="21"/>
                      </a:lnTo>
                      <a:lnTo>
                        <a:pt x="279" y="25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74" name="Freeform 12"/>
                <p:cNvSpPr>
                  <a:spLocks/>
                </p:cNvSpPr>
                <p:nvPr/>
              </p:nvSpPr>
              <p:spPr bwMode="auto">
                <a:xfrm>
                  <a:off x="-3117850" y="1487488"/>
                  <a:ext cx="347663" cy="300038"/>
                </a:xfrm>
                <a:custGeom>
                  <a:avLst/>
                  <a:gdLst>
                    <a:gd name="T0" fmla="*/ 2147483647 w 219"/>
                    <a:gd name="T1" fmla="*/ 2147483647 h 189"/>
                    <a:gd name="T2" fmla="*/ 0 w 219"/>
                    <a:gd name="T3" fmla="*/ 2147483647 h 189"/>
                    <a:gd name="T4" fmla="*/ 2147483647 w 219"/>
                    <a:gd name="T5" fmla="*/ 0 h 189"/>
                    <a:gd name="T6" fmla="*/ 2147483647 w 219"/>
                    <a:gd name="T7" fmla="*/ 2147483647 h 189"/>
                    <a:gd name="T8" fmla="*/ 2147483647 w 219"/>
                    <a:gd name="T9" fmla="*/ 2147483647 h 1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9" h="189">
                      <a:moveTo>
                        <a:pt x="12" y="189"/>
                      </a:moveTo>
                      <a:lnTo>
                        <a:pt x="0" y="175"/>
                      </a:lnTo>
                      <a:lnTo>
                        <a:pt x="208" y="0"/>
                      </a:lnTo>
                      <a:lnTo>
                        <a:pt x="219" y="14"/>
                      </a:lnTo>
                      <a:lnTo>
                        <a:pt x="12" y="1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75" name="Freeform 13"/>
                <p:cNvSpPr>
                  <a:spLocks/>
                </p:cNvSpPr>
                <p:nvPr/>
              </p:nvSpPr>
              <p:spPr bwMode="auto">
                <a:xfrm>
                  <a:off x="-3117850" y="1487488"/>
                  <a:ext cx="347663" cy="300038"/>
                </a:xfrm>
                <a:custGeom>
                  <a:avLst/>
                  <a:gdLst>
                    <a:gd name="T0" fmla="*/ 2147483647 w 219"/>
                    <a:gd name="T1" fmla="*/ 2147483647 h 189"/>
                    <a:gd name="T2" fmla="*/ 2147483647 w 219"/>
                    <a:gd name="T3" fmla="*/ 2147483647 h 189"/>
                    <a:gd name="T4" fmla="*/ 2147483647 w 219"/>
                    <a:gd name="T5" fmla="*/ 0 h 189"/>
                    <a:gd name="T6" fmla="*/ 0 w 219"/>
                    <a:gd name="T7" fmla="*/ 2147483647 h 189"/>
                    <a:gd name="T8" fmla="*/ 2147483647 w 219"/>
                    <a:gd name="T9" fmla="*/ 2147483647 h 1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9" h="189">
                      <a:moveTo>
                        <a:pt x="208" y="189"/>
                      </a:moveTo>
                      <a:lnTo>
                        <a:pt x="219" y="175"/>
                      </a:lnTo>
                      <a:lnTo>
                        <a:pt x="12" y="0"/>
                      </a:lnTo>
                      <a:lnTo>
                        <a:pt x="0" y="14"/>
                      </a:lnTo>
                      <a:lnTo>
                        <a:pt x="208" y="1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76" name="Freeform 14"/>
                <p:cNvSpPr>
                  <a:spLocks/>
                </p:cNvSpPr>
                <p:nvPr/>
              </p:nvSpPr>
              <p:spPr bwMode="auto">
                <a:xfrm>
                  <a:off x="-3092450" y="1266825"/>
                  <a:ext cx="300038" cy="258763"/>
                </a:xfrm>
                <a:custGeom>
                  <a:avLst/>
                  <a:gdLst>
                    <a:gd name="T0" fmla="*/ 2147483647 w 189"/>
                    <a:gd name="T1" fmla="*/ 2147483647 h 163"/>
                    <a:gd name="T2" fmla="*/ 0 w 189"/>
                    <a:gd name="T3" fmla="*/ 2147483647 h 163"/>
                    <a:gd name="T4" fmla="*/ 2147483647 w 189"/>
                    <a:gd name="T5" fmla="*/ 0 h 163"/>
                    <a:gd name="T6" fmla="*/ 2147483647 w 189"/>
                    <a:gd name="T7" fmla="*/ 2147483647 h 163"/>
                    <a:gd name="T8" fmla="*/ 2147483647 w 189"/>
                    <a:gd name="T9" fmla="*/ 2147483647 h 1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9" h="163">
                      <a:moveTo>
                        <a:pt x="10" y="163"/>
                      </a:moveTo>
                      <a:lnTo>
                        <a:pt x="0" y="151"/>
                      </a:lnTo>
                      <a:lnTo>
                        <a:pt x="177" y="0"/>
                      </a:lnTo>
                      <a:lnTo>
                        <a:pt x="189" y="12"/>
                      </a:lnTo>
                      <a:lnTo>
                        <a:pt x="10" y="1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77" name="Freeform 15"/>
                <p:cNvSpPr>
                  <a:spLocks/>
                </p:cNvSpPr>
                <p:nvPr/>
              </p:nvSpPr>
              <p:spPr bwMode="auto">
                <a:xfrm>
                  <a:off x="-3092450" y="1266825"/>
                  <a:ext cx="300038" cy="258763"/>
                </a:xfrm>
                <a:custGeom>
                  <a:avLst/>
                  <a:gdLst>
                    <a:gd name="T0" fmla="*/ 2147483647 w 189"/>
                    <a:gd name="T1" fmla="*/ 2147483647 h 163"/>
                    <a:gd name="T2" fmla="*/ 2147483647 w 189"/>
                    <a:gd name="T3" fmla="*/ 2147483647 h 163"/>
                    <a:gd name="T4" fmla="*/ 2147483647 w 189"/>
                    <a:gd name="T5" fmla="*/ 0 h 163"/>
                    <a:gd name="T6" fmla="*/ 0 w 189"/>
                    <a:gd name="T7" fmla="*/ 2147483647 h 163"/>
                    <a:gd name="T8" fmla="*/ 2147483647 w 189"/>
                    <a:gd name="T9" fmla="*/ 2147483647 h 1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9" h="163">
                      <a:moveTo>
                        <a:pt x="177" y="163"/>
                      </a:moveTo>
                      <a:lnTo>
                        <a:pt x="189" y="151"/>
                      </a:lnTo>
                      <a:lnTo>
                        <a:pt x="10" y="0"/>
                      </a:lnTo>
                      <a:lnTo>
                        <a:pt x="0" y="12"/>
                      </a:lnTo>
                      <a:lnTo>
                        <a:pt x="177" y="1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78" name="Freeform 16"/>
                <p:cNvSpPr>
                  <a:spLocks/>
                </p:cNvSpPr>
                <p:nvPr/>
              </p:nvSpPr>
              <p:spPr bwMode="auto">
                <a:xfrm>
                  <a:off x="-3062287" y="1101725"/>
                  <a:ext cx="236538" cy="201613"/>
                </a:xfrm>
                <a:custGeom>
                  <a:avLst/>
                  <a:gdLst>
                    <a:gd name="T0" fmla="*/ 2147483647 w 149"/>
                    <a:gd name="T1" fmla="*/ 2147483647 h 127"/>
                    <a:gd name="T2" fmla="*/ 0 w 149"/>
                    <a:gd name="T3" fmla="*/ 2147483647 h 127"/>
                    <a:gd name="T4" fmla="*/ 2147483647 w 149"/>
                    <a:gd name="T5" fmla="*/ 0 h 127"/>
                    <a:gd name="T6" fmla="*/ 2147483647 w 149"/>
                    <a:gd name="T7" fmla="*/ 2147483647 h 127"/>
                    <a:gd name="T8" fmla="*/ 2147483647 w 149"/>
                    <a:gd name="T9" fmla="*/ 2147483647 h 1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9" h="127">
                      <a:moveTo>
                        <a:pt x="10" y="127"/>
                      </a:moveTo>
                      <a:lnTo>
                        <a:pt x="0" y="118"/>
                      </a:lnTo>
                      <a:lnTo>
                        <a:pt x="140" y="0"/>
                      </a:lnTo>
                      <a:lnTo>
                        <a:pt x="149" y="9"/>
                      </a:lnTo>
                      <a:lnTo>
                        <a:pt x="10" y="1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79" name="Freeform 17"/>
                <p:cNvSpPr>
                  <a:spLocks/>
                </p:cNvSpPr>
                <p:nvPr/>
              </p:nvSpPr>
              <p:spPr bwMode="auto">
                <a:xfrm>
                  <a:off x="-3062287" y="1101725"/>
                  <a:ext cx="236538" cy="201613"/>
                </a:xfrm>
                <a:custGeom>
                  <a:avLst/>
                  <a:gdLst>
                    <a:gd name="T0" fmla="*/ 2147483647 w 149"/>
                    <a:gd name="T1" fmla="*/ 2147483647 h 127"/>
                    <a:gd name="T2" fmla="*/ 2147483647 w 149"/>
                    <a:gd name="T3" fmla="*/ 2147483647 h 127"/>
                    <a:gd name="T4" fmla="*/ 2147483647 w 149"/>
                    <a:gd name="T5" fmla="*/ 0 h 127"/>
                    <a:gd name="T6" fmla="*/ 0 w 149"/>
                    <a:gd name="T7" fmla="*/ 2147483647 h 127"/>
                    <a:gd name="T8" fmla="*/ 2147483647 w 149"/>
                    <a:gd name="T9" fmla="*/ 2147483647 h 1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9" h="127">
                      <a:moveTo>
                        <a:pt x="140" y="127"/>
                      </a:moveTo>
                      <a:lnTo>
                        <a:pt x="149" y="118"/>
                      </a:lnTo>
                      <a:lnTo>
                        <a:pt x="10" y="0"/>
                      </a:lnTo>
                      <a:lnTo>
                        <a:pt x="0" y="9"/>
                      </a:lnTo>
                      <a:lnTo>
                        <a:pt x="140" y="1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80" name="Freeform 18"/>
                <p:cNvSpPr>
                  <a:spLocks/>
                </p:cNvSpPr>
                <p:nvPr/>
              </p:nvSpPr>
              <p:spPr bwMode="auto">
                <a:xfrm>
                  <a:off x="-3046412" y="936625"/>
                  <a:ext cx="206375" cy="176213"/>
                </a:xfrm>
                <a:custGeom>
                  <a:avLst/>
                  <a:gdLst>
                    <a:gd name="T0" fmla="*/ 2147483647 w 130"/>
                    <a:gd name="T1" fmla="*/ 2147483647 h 111"/>
                    <a:gd name="T2" fmla="*/ 0 w 130"/>
                    <a:gd name="T3" fmla="*/ 2147483647 h 111"/>
                    <a:gd name="T4" fmla="*/ 2147483647 w 130"/>
                    <a:gd name="T5" fmla="*/ 0 h 111"/>
                    <a:gd name="T6" fmla="*/ 2147483647 w 130"/>
                    <a:gd name="T7" fmla="*/ 2147483647 h 111"/>
                    <a:gd name="T8" fmla="*/ 2147483647 w 130"/>
                    <a:gd name="T9" fmla="*/ 2147483647 h 1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0" h="111">
                      <a:moveTo>
                        <a:pt x="7" y="111"/>
                      </a:moveTo>
                      <a:lnTo>
                        <a:pt x="0" y="101"/>
                      </a:lnTo>
                      <a:lnTo>
                        <a:pt x="123" y="0"/>
                      </a:lnTo>
                      <a:lnTo>
                        <a:pt x="130" y="7"/>
                      </a:lnTo>
                      <a:lnTo>
                        <a:pt x="7" y="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81" name="Freeform 19"/>
                <p:cNvSpPr>
                  <a:spLocks/>
                </p:cNvSpPr>
                <p:nvPr/>
              </p:nvSpPr>
              <p:spPr bwMode="auto">
                <a:xfrm>
                  <a:off x="-3046412" y="936625"/>
                  <a:ext cx="206375" cy="176213"/>
                </a:xfrm>
                <a:custGeom>
                  <a:avLst/>
                  <a:gdLst>
                    <a:gd name="T0" fmla="*/ 2147483647 w 130"/>
                    <a:gd name="T1" fmla="*/ 2147483647 h 111"/>
                    <a:gd name="T2" fmla="*/ 2147483647 w 130"/>
                    <a:gd name="T3" fmla="*/ 2147483647 h 111"/>
                    <a:gd name="T4" fmla="*/ 2147483647 w 130"/>
                    <a:gd name="T5" fmla="*/ 0 h 111"/>
                    <a:gd name="T6" fmla="*/ 0 w 130"/>
                    <a:gd name="T7" fmla="*/ 2147483647 h 111"/>
                    <a:gd name="T8" fmla="*/ 2147483647 w 130"/>
                    <a:gd name="T9" fmla="*/ 2147483647 h 1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0" h="111">
                      <a:moveTo>
                        <a:pt x="123" y="111"/>
                      </a:moveTo>
                      <a:lnTo>
                        <a:pt x="130" y="101"/>
                      </a:lnTo>
                      <a:lnTo>
                        <a:pt x="7" y="0"/>
                      </a:lnTo>
                      <a:lnTo>
                        <a:pt x="0" y="7"/>
                      </a:lnTo>
                      <a:lnTo>
                        <a:pt x="123" y="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82" name="Freeform 20"/>
                <p:cNvSpPr>
                  <a:spLocks/>
                </p:cNvSpPr>
                <p:nvPr/>
              </p:nvSpPr>
              <p:spPr bwMode="auto">
                <a:xfrm>
                  <a:off x="-3035300" y="796925"/>
                  <a:ext cx="184150" cy="158750"/>
                </a:xfrm>
                <a:custGeom>
                  <a:avLst/>
                  <a:gdLst>
                    <a:gd name="T0" fmla="*/ 2147483647 w 116"/>
                    <a:gd name="T1" fmla="*/ 2147483647 h 100"/>
                    <a:gd name="T2" fmla="*/ 0 w 116"/>
                    <a:gd name="T3" fmla="*/ 2147483647 h 100"/>
                    <a:gd name="T4" fmla="*/ 2147483647 w 116"/>
                    <a:gd name="T5" fmla="*/ 0 h 100"/>
                    <a:gd name="T6" fmla="*/ 2147483647 w 116"/>
                    <a:gd name="T7" fmla="*/ 2147483647 h 100"/>
                    <a:gd name="T8" fmla="*/ 2147483647 w 116"/>
                    <a:gd name="T9" fmla="*/ 2147483647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6" h="100">
                      <a:moveTo>
                        <a:pt x="7" y="100"/>
                      </a:moveTo>
                      <a:lnTo>
                        <a:pt x="0" y="93"/>
                      </a:lnTo>
                      <a:lnTo>
                        <a:pt x="108" y="0"/>
                      </a:lnTo>
                      <a:lnTo>
                        <a:pt x="116" y="8"/>
                      </a:lnTo>
                      <a:lnTo>
                        <a:pt x="7" y="1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83" name="Freeform 21"/>
                <p:cNvSpPr>
                  <a:spLocks/>
                </p:cNvSpPr>
                <p:nvPr/>
              </p:nvSpPr>
              <p:spPr bwMode="auto">
                <a:xfrm>
                  <a:off x="-3035300" y="796925"/>
                  <a:ext cx="184150" cy="158750"/>
                </a:xfrm>
                <a:custGeom>
                  <a:avLst/>
                  <a:gdLst>
                    <a:gd name="T0" fmla="*/ 2147483647 w 116"/>
                    <a:gd name="T1" fmla="*/ 2147483647 h 100"/>
                    <a:gd name="T2" fmla="*/ 2147483647 w 116"/>
                    <a:gd name="T3" fmla="*/ 2147483647 h 100"/>
                    <a:gd name="T4" fmla="*/ 2147483647 w 116"/>
                    <a:gd name="T5" fmla="*/ 0 h 100"/>
                    <a:gd name="T6" fmla="*/ 0 w 116"/>
                    <a:gd name="T7" fmla="*/ 2147483647 h 100"/>
                    <a:gd name="T8" fmla="*/ 2147483647 w 116"/>
                    <a:gd name="T9" fmla="*/ 2147483647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6" h="100">
                      <a:moveTo>
                        <a:pt x="108" y="100"/>
                      </a:moveTo>
                      <a:lnTo>
                        <a:pt x="116" y="93"/>
                      </a:lnTo>
                      <a:lnTo>
                        <a:pt x="7" y="0"/>
                      </a:lnTo>
                      <a:lnTo>
                        <a:pt x="0" y="8"/>
                      </a:lnTo>
                      <a:lnTo>
                        <a:pt x="108" y="1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84" name="Freeform 22"/>
                <p:cNvSpPr>
                  <a:spLocks/>
                </p:cNvSpPr>
                <p:nvPr/>
              </p:nvSpPr>
              <p:spPr bwMode="auto">
                <a:xfrm>
                  <a:off x="-3013075" y="688975"/>
                  <a:ext cx="138113" cy="123825"/>
                </a:xfrm>
                <a:custGeom>
                  <a:avLst/>
                  <a:gdLst>
                    <a:gd name="T0" fmla="*/ 2147483647 w 87"/>
                    <a:gd name="T1" fmla="*/ 2147483647 h 78"/>
                    <a:gd name="T2" fmla="*/ 0 w 87"/>
                    <a:gd name="T3" fmla="*/ 2147483647 h 78"/>
                    <a:gd name="T4" fmla="*/ 2147483647 w 87"/>
                    <a:gd name="T5" fmla="*/ 0 h 78"/>
                    <a:gd name="T6" fmla="*/ 2147483647 w 87"/>
                    <a:gd name="T7" fmla="*/ 2147483647 h 78"/>
                    <a:gd name="T8" fmla="*/ 2147483647 w 87"/>
                    <a:gd name="T9" fmla="*/ 2147483647 h 7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7" h="78">
                      <a:moveTo>
                        <a:pt x="5" y="78"/>
                      </a:moveTo>
                      <a:lnTo>
                        <a:pt x="0" y="71"/>
                      </a:lnTo>
                      <a:lnTo>
                        <a:pt x="83" y="0"/>
                      </a:lnTo>
                      <a:lnTo>
                        <a:pt x="87" y="7"/>
                      </a:lnTo>
                      <a:lnTo>
                        <a:pt x="5" y="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85" name="Freeform 23"/>
                <p:cNvSpPr>
                  <a:spLocks/>
                </p:cNvSpPr>
                <p:nvPr/>
              </p:nvSpPr>
              <p:spPr bwMode="auto">
                <a:xfrm>
                  <a:off x="-3013075" y="688975"/>
                  <a:ext cx="138113" cy="123825"/>
                </a:xfrm>
                <a:custGeom>
                  <a:avLst/>
                  <a:gdLst>
                    <a:gd name="T0" fmla="*/ 2147483647 w 87"/>
                    <a:gd name="T1" fmla="*/ 2147483647 h 78"/>
                    <a:gd name="T2" fmla="*/ 2147483647 w 87"/>
                    <a:gd name="T3" fmla="*/ 2147483647 h 78"/>
                    <a:gd name="T4" fmla="*/ 2147483647 w 87"/>
                    <a:gd name="T5" fmla="*/ 0 h 78"/>
                    <a:gd name="T6" fmla="*/ 0 w 87"/>
                    <a:gd name="T7" fmla="*/ 2147483647 h 78"/>
                    <a:gd name="T8" fmla="*/ 2147483647 w 87"/>
                    <a:gd name="T9" fmla="*/ 2147483647 h 7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7" h="78">
                      <a:moveTo>
                        <a:pt x="83" y="78"/>
                      </a:moveTo>
                      <a:lnTo>
                        <a:pt x="87" y="71"/>
                      </a:lnTo>
                      <a:lnTo>
                        <a:pt x="5" y="0"/>
                      </a:lnTo>
                      <a:lnTo>
                        <a:pt x="0" y="7"/>
                      </a:lnTo>
                      <a:lnTo>
                        <a:pt x="83" y="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86" name="Freeform 24"/>
                <p:cNvSpPr>
                  <a:spLocks/>
                </p:cNvSpPr>
                <p:nvPr/>
              </p:nvSpPr>
              <p:spPr bwMode="auto">
                <a:xfrm>
                  <a:off x="-3013075" y="573088"/>
                  <a:ext cx="138113" cy="119063"/>
                </a:xfrm>
                <a:custGeom>
                  <a:avLst/>
                  <a:gdLst>
                    <a:gd name="T0" fmla="*/ 2147483647 w 87"/>
                    <a:gd name="T1" fmla="*/ 2147483647 h 75"/>
                    <a:gd name="T2" fmla="*/ 0 w 87"/>
                    <a:gd name="T3" fmla="*/ 2147483647 h 75"/>
                    <a:gd name="T4" fmla="*/ 2147483647 w 87"/>
                    <a:gd name="T5" fmla="*/ 0 h 75"/>
                    <a:gd name="T6" fmla="*/ 2147483647 w 87"/>
                    <a:gd name="T7" fmla="*/ 2147483647 h 75"/>
                    <a:gd name="T8" fmla="*/ 2147483647 w 87"/>
                    <a:gd name="T9" fmla="*/ 2147483647 h 7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7" h="75">
                      <a:moveTo>
                        <a:pt x="5" y="75"/>
                      </a:moveTo>
                      <a:lnTo>
                        <a:pt x="0" y="71"/>
                      </a:lnTo>
                      <a:lnTo>
                        <a:pt x="83" y="0"/>
                      </a:lnTo>
                      <a:lnTo>
                        <a:pt x="87" y="4"/>
                      </a:lnTo>
                      <a:lnTo>
                        <a:pt x="5" y="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87" name="Rectangle 25"/>
                <p:cNvSpPr>
                  <a:spLocks noChangeArrowheads="1"/>
                </p:cNvSpPr>
                <p:nvPr/>
              </p:nvSpPr>
              <p:spPr bwMode="auto">
                <a:xfrm>
                  <a:off x="-2211387" y="1150938"/>
                  <a:ext cx="41275" cy="35877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88" name="Oval 26"/>
                <p:cNvSpPr>
                  <a:spLocks noChangeArrowheads="1"/>
                </p:cNvSpPr>
                <p:nvPr/>
              </p:nvSpPr>
              <p:spPr bwMode="auto">
                <a:xfrm>
                  <a:off x="-2311400" y="1289050"/>
                  <a:ext cx="242888" cy="714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89" name="Oval 27"/>
                <p:cNvSpPr>
                  <a:spLocks noChangeArrowheads="1"/>
                </p:cNvSpPr>
                <p:nvPr/>
              </p:nvSpPr>
              <p:spPr bwMode="auto">
                <a:xfrm>
                  <a:off x="-2311400" y="1382713"/>
                  <a:ext cx="242888" cy="714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90" name="Oval 28"/>
                <p:cNvSpPr>
                  <a:spLocks noChangeArrowheads="1"/>
                </p:cNvSpPr>
                <p:nvPr/>
              </p:nvSpPr>
              <p:spPr bwMode="auto">
                <a:xfrm>
                  <a:off x="-2311400" y="1479550"/>
                  <a:ext cx="242888" cy="714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91" name="Rectangle 29"/>
                <p:cNvSpPr>
                  <a:spLocks noChangeArrowheads="1"/>
                </p:cNvSpPr>
                <p:nvPr/>
              </p:nvSpPr>
              <p:spPr bwMode="auto">
                <a:xfrm>
                  <a:off x="-3725862" y="1150938"/>
                  <a:ext cx="41275" cy="35877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92" name="Oval 30"/>
                <p:cNvSpPr>
                  <a:spLocks noChangeArrowheads="1"/>
                </p:cNvSpPr>
                <p:nvPr/>
              </p:nvSpPr>
              <p:spPr bwMode="auto">
                <a:xfrm>
                  <a:off x="-3827462" y="1289050"/>
                  <a:ext cx="244475" cy="714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93" name="Oval 31"/>
                <p:cNvSpPr>
                  <a:spLocks noChangeArrowheads="1"/>
                </p:cNvSpPr>
                <p:nvPr/>
              </p:nvSpPr>
              <p:spPr bwMode="auto">
                <a:xfrm>
                  <a:off x="-3827462" y="1382713"/>
                  <a:ext cx="244475" cy="714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94" name="Oval 32"/>
                <p:cNvSpPr>
                  <a:spLocks noChangeArrowheads="1"/>
                </p:cNvSpPr>
                <p:nvPr/>
              </p:nvSpPr>
              <p:spPr bwMode="auto">
                <a:xfrm>
                  <a:off x="-3827462" y="1479550"/>
                  <a:ext cx="244475" cy="714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95" name="Freeform 33"/>
                <p:cNvSpPr>
                  <a:spLocks/>
                </p:cNvSpPr>
                <p:nvPr/>
              </p:nvSpPr>
              <p:spPr bwMode="auto">
                <a:xfrm>
                  <a:off x="-3013075" y="573088"/>
                  <a:ext cx="138113" cy="119063"/>
                </a:xfrm>
                <a:custGeom>
                  <a:avLst/>
                  <a:gdLst>
                    <a:gd name="T0" fmla="*/ 2147483647 w 87"/>
                    <a:gd name="T1" fmla="*/ 2147483647 h 75"/>
                    <a:gd name="T2" fmla="*/ 2147483647 w 87"/>
                    <a:gd name="T3" fmla="*/ 2147483647 h 75"/>
                    <a:gd name="T4" fmla="*/ 2147483647 w 87"/>
                    <a:gd name="T5" fmla="*/ 0 h 75"/>
                    <a:gd name="T6" fmla="*/ 0 w 87"/>
                    <a:gd name="T7" fmla="*/ 2147483647 h 75"/>
                    <a:gd name="T8" fmla="*/ 2147483647 w 87"/>
                    <a:gd name="T9" fmla="*/ 2147483647 h 7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7" h="75">
                      <a:moveTo>
                        <a:pt x="83" y="75"/>
                      </a:moveTo>
                      <a:lnTo>
                        <a:pt x="87" y="71"/>
                      </a:lnTo>
                      <a:lnTo>
                        <a:pt x="5" y="0"/>
                      </a:lnTo>
                      <a:lnTo>
                        <a:pt x="0" y="4"/>
                      </a:lnTo>
                      <a:lnTo>
                        <a:pt x="83" y="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96" name="Rectangle 34"/>
                <p:cNvSpPr>
                  <a:spLocks noChangeArrowheads="1"/>
                </p:cNvSpPr>
                <p:nvPr/>
              </p:nvSpPr>
              <p:spPr bwMode="auto">
                <a:xfrm>
                  <a:off x="-2525712" y="692150"/>
                  <a:ext cx="30163" cy="25876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97" name="Oval 35"/>
                <p:cNvSpPr>
                  <a:spLocks noChangeArrowheads="1"/>
                </p:cNvSpPr>
                <p:nvPr/>
              </p:nvSpPr>
              <p:spPr bwMode="auto">
                <a:xfrm>
                  <a:off x="-2597150" y="790575"/>
                  <a:ext cx="176213" cy="5238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98" name="Oval 36"/>
                <p:cNvSpPr>
                  <a:spLocks noChangeArrowheads="1"/>
                </p:cNvSpPr>
                <p:nvPr/>
              </p:nvSpPr>
              <p:spPr bwMode="auto">
                <a:xfrm>
                  <a:off x="-2597150" y="862013"/>
                  <a:ext cx="176213" cy="5238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99" name="Oval 37"/>
                <p:cNvSpPr>
                  <a:spLocks noChangeArrowheads="1"/>
                </p:cNvSpPr>
                <p:nvPr/>
              </p:nvSpPr>
              <p:spPr bwMode="auto">
                <a:xfrm>
                  <a:off x="-2597150" y="928688"/>
                  <a:ext cx="176213" cy="5238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00" name="Rectangle 38"/>
                <p:cNvSpPr>
                  <a:spLocks noChangeArrowheads="1"/>
                </p:cNvSpPr>
                <p:nvPr/>
              </p:nvSpPr>
              <p:spPr bwMode="auto">
                <a:xfrm>
                  <a:off x="-3373437" y="692150"/>
                  <a:ext cx="30163" cy="25876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01" name="Oval 39"/>
                <p:cNvSpPr>
                  <a:spLocks noChangeArrowheads="1"/>
                </p:cNvSpPr>
                <p:nvPr/>
              </p:nvSpPr>
              <p:spPr bwMode="auto">
                <a:xfrm>
                  <a:off x="-3444875" y="790575"/>
                  <a:ext cx="176213" cy="5238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02" name="Oval 40"/>
                <p:cNvSpPr>
                  <a:spLocks noChangeArrowheads="1"/>
                </p:cNvSpPr>
                <p:nvPr/>
              </p:nvSpPr>
              <p:spPr bwMode="auto">
                <a:xfrm>
                  <a:off x="-3444875" y="862013"/>
                  <a:ext cx="176213" cy="5238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03" name="Oval 41"/>
                <p:cNvSpPr>
                  <a:spLocks noChangeArrowheads="1"/>
                </p:cNvSpPr>
                <p:nvPr/>
              </p:nvSpPr>
              <p:spPr bwMode="auto">
                <a:xfrm>
                  <a:off x="-3444875" y="928688"/>
                  <a:ext cx="176213" cy="5238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04" name="Freeform 42"/>
                <p:cNvSpPr>
                  <a:spLocks/>
                </p:cNvSpPr>
                <p:nvPr/>
              </p:nvSpPr>
              <p:spPr bwMode="auto">
                <a:xfrm>
                  <a:off x="-2998787" y="501650"/>
                  <a:ext cx="112713" cy="96838"/>
                </a:xfrm>
                <a:custGeom>
                  <a:avLst/>
                  <a:gdLst>
                    <a:gd name="T0" fmla="*/ 2147483647 w 71"/>
                    <a:gd name="T1" fmla="*/ 2147483647 h 61"/>
                    <a:gd name="T2" fmla="*/ 0 w 71"/>
                    <a:gd name="T3" fmla="*/ 2147483647 h 61"/>
                    <a:gd name="T4" fmla="*/ 2147483647 w 71"/>
                    <a:gd name="T5" fmla="*/ 0 h 61"/>
                    <a:gd name="T6" fmla="*/ 2147483647 w 71"/>
                    <a:gd name="T7" fmla="*/ 2147483647 h 61"/>
                    <a:gd name="T8" fmla="*/ 2147483647 w 71"/>
                    <a:gd name="T9" fmla="*/ 2147483647 h 6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1" h="61">
                      <a:moveTo>
                        <a:pt x="3" y="61"/>
                      </a:moveTo>
                      <a:lnTo>
                        <a:pt x="0" y="57"/>
                      </a:lnTo>
                      <a:lnTo>
                        <a:pt x="67" y="0"/>
                      </a:lnTo>
                      <a:lnTo>
                        <a:pt x="71" y="5"/>
                      </a:lnTo>
                      <a:lnTo>
                        <a:pt x="3" y="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05" name="Freeform 43"/>
                <p:cNvSpPr>
                  <a:spLocks/>
                </p:cNvSpPr>
                <p:nvPr/>
              </p:nvSpPr>
              <p:spPr bwMode="auto">
                <a:xfrm>
                  <a:off x="-2998787" y="501650"/>
                  <a:ext cx="112713" cy="96838"/>
                </a:xfrm>
                <a:custGeom>
                  <a:avLst/>
                  <a:gdLst>
                    <a:gd name="T0" fmla="*/ 2147483647 w 71"/>
                    <a:gd name="T1" fmla="*/ 2147483647 h 61"/>
                    <a:gd name="T2" fmla="*/ 2147483647 w 71"/>
                    <a:gd name="T3" fmla="*/ 2147483647 h 61"/>
                    <a:gd name="T4" fmla="*/ 2147483647 w 71"/>
                    <a:gd name="T5" fmla="*/ 0 h 61"/>
                    <a:gd name="T6" fmla="*/ 0 w 71"/>
                    <a:gd name="T7" fmla="*/ 2147483647 h 61"/>
                    <a:gd name="T8" fmla="*/ 2147483647 w 71"/>
                    <a:gd name="T9" fmla="*/ 2147483647 h 6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1" h="61">
                      <a:moveTo>
                        <a:pt x="67" y="61"/>
                      </a:moveTo>
                      <a:lnTo>
                        <a:pt x="71" y="57"/>
                      </a:lnTo>
                      <a:lnTo>
                        <a:pt x="3" y="0"/>
                      </a:lnTo>
                      <a:lnTo>
                        <a:pt x="0" y="5"/>
                      </a:lnTo>
                      <a:lnTo>
                        <a:pt x="67" y="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06" name="Freeform 44"/>
                <p:cNvSpPr>
                  <a:spLocks/>
                </p:cNvSpPr>
                <p:nvPr/>
              </p:nvSpPr>
              <p:spPr bwMode="auto">
                <a:xfrm>
                  <a:off x="-2982912" y="433388"/>
                  <a:ext cx="77788" cy="71438"/>
                </a:xfrm>
                <a:custGeom>
                  <a:avLst/>
                  <a:gdLst>
                    <a:gd name="T0" fmla="*/ 2147483647 w 49"/>
                    <a:gd name="T1" fmla="*/ 2147483647 h 45"/>
                    <a:gd name="T2" fmla="*/ 0 w 49"/>
                    <a:gd name="T3" fmla="*/ 2147483647 h 45"/>
                    <a:gd name="T4" fmla="*/ 2147483647 w 49"/>
                    <a:gd name="T5" fmla="*/ 0 h 45"/>
                    <a:gd name="T6" fmla="*/ 2147483647 w 49"/>
                    <a:gd name="T7" fmla="*/ 2147483647 h 45"/>
                    <a:gd name="T8" fmla="*/ 2147483647 w 49"/>
                    <a:gd name="T9" fmla="*/ 2147483647 h 4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9" h="45">
                      <a:moveTo>
                        <a:pt x="2" y="45"/>
                      </a:moveTo>
                      <a:lnTo>
                        <a:pt x="0" y="43"/>
                      </a:lnTo>
                      <a:lnTo>
                        <a:pt x="47" y="0"/>
                      </a:lnTo>
                      <a:lnTo>
                        <a:pt x="49" y="5"/>
                      </a:lnTo>
                      <a:lnTo>
                        <a:pt x="2" y="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07" name="Freeform 45"/>
                <p:cNvSpPr>
                  <a:spLocks/>
                </p:cNvSpPr>
                <p:nvPr/>
              </p:nvSpPr>
              <p:spPr bwMode="auto">
                <a:xfrm>
                  <a:off x="-2982912" y="433388"/>
                  <a:ext cx="77788" cy="71438"/>
                </a:xfrm>
                <a:custGeom>
                  <a:avLst/>
                  <a:gdLst>
                    <a:gd name="T0" fmla="*/ 2147483647 w 49"/>
                    <a:gd name="T1" fmla="*/ 2147483647 h 45"/>
                    <a:gd name="T2" fmla="*/ 2147483647 w 49"/>
                    <a:gd name="T3" fmla="*/ 2147483647 h 45"/>
                    <a:gd name="T4" fmla="*/ 2147483647 w 49"/>
                    <a:gd name="T5" fmla="*/ 0 h 45"/>
                    <a:gd name="T6" fmla="*/ 0 w 49"/>
                    <a:gd name="T7" fmla="*/ 2147483647 h 45"/>
                    <a:gd name="T8" fmla="*/ 2147483647 w 49"/>
                    <a:gd name="T9" fmla="*/ 2147483647 h 4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9" h="45">
                      <a:moveTo>
                        <a:pt x="47" y="45"/>
                      </a:moveTo>
                      <a:lnTo>
                        <a:pt x="49" y="43"/>
                      </a:lnTo>
                      <a:lnTo>
                        <a:pt x="2" y="0"/>
                      </a:lnTo>
                      <a:lnTo>
                        <a:pt x="0" y="5"/>
                      </a:lnTo>
                      <a:lnTo>
                        <a:pt x="47" y="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08" name="Rectangle 46"/>
                <p:cNvSpPr>
                  <a:spLocks noChangeArrowheads="1"/>
                </p:cNvSpPr>
                <p:nvPr/>
              </p:nvSpPr>
              <p:spPr bwMode="auto">
                <a:xfrm>
                  <a:off x="-3717925" y="1150938"/>
                  <a:ext cx="1555750" cy="3333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09" name="Freeform 47"/>
                <p:cNvSpPr>
                  <a:spLocks/>
                </p:cNvSpPr>
                <p:nvPr/>
              </p:nvSpPr>
              <p:spPr bwMode="auto">
                <a:xfrm>
                  <a:off x="-2806700" y="1157288"/>
                  <a:ext cx="644525" cy="198438"/>
                </a:xfrm>
                <a:custGeom>
                  <a:avLst/>
                  <a:gdLst>
                    <a:gd name="T0" fmla="*/ 2147483647 w 406"/>
                    <a:gd name="T1" fmla="*/ 2147483647 h 125"/>
                    <a:gd name="T2" fmla="*/ 2147483647 w 406"/>
                    <a:gd name="T3" fmla="*/ 2147483647 h 125"/>
                    <a:gd name="T4" fmla="*/ 0 w 406"/>
                    <a:gd name="T5" fmla="*/ 2147483647 h 125"/>
                    <a:gd name="T6" fmla="*/ 2147483647 w 406"/>
                    <a:gd name="T7" fmla="*/ 0 h 125"/>
                    <a:gd name="T8" fmla="*/ 2147483647 w 406"/>
                    <a:gd name="T9" fmla="*/ 2147483647 h 1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06" h="125">
                      <a:moveTo>
                        <a:pt x="406" y="24"/>
                      </a:moveTo>
                      <a:lnTo>
                        <a:pt x="2" y="125"/>
                      </a:lnTo>
                      <a:lnTo>
                        <a:pt x="0" y="104"/>
                      </a:lnTo>
                      <a:lnTo>
                        <a:pt x="404" y="0"/>
                      </a:lnTo>
                      <a:lnTo>
                        <a:pt x="406" y="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10" name="Freeform 48"/>
                <p:cNvSpPr>
                  <a:spLocks/>
                </p:cNvSpPr>
                <p:nvPr/>
              </p:nvSpPr>
              <p:spPr bwMode="auto">
                <a:xfrm>
                  <a:off x="-3717925" y="1157288"/>
                  <a:ext cx="644525" cy="198438"/>
                </a:xfrm>
                <a:custGeom>
                  <a:avLst/>
                  <a:gdLst>
                    <a:gd name="T0" fmla="*/ 0 w 406"/>
                    <a:gd name="T1" fmla="*/ 2147483647 h 125"/>
                    <a:gd name="T2" fmla="*/ 2147483647 w 406"/>
                    <a:gd name="T3" fmla="*/ 2147483647 h 125"/>
                    <a:gd name="T4" fmla="*/ 2147483647 w 406"/>
                    <a:gd name="T5" fmla="*/ 2147483647 h 125"/>
                    <a:gd name="T6" fmla="*/ 2147483647 w 406"/>
                    <a:gd name="T7" fmla="*/ 0 h 125"/>
                    <a:gd name="T8" fmla="*/ 0 w 406"/>
                    <a:gd name="T9" fmla="*/ 2147483647 h 1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06" h="125">
                      <a:moveTo>
                        <a:pt x="0" y="24"/>
                      </a:moveTo>
                      <a:lnTo>
                        <a:pt x="404" y="125"/>
                      </a:lnTo>
                      <a:lnTo>
                        <a:pt x="406" y="104"/>
                      </a:lnTo>
                      <a:lnTo>
                        <a:pt x="2" y="0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11" name="Freeform 49"/>
                <p:cNvSpPr>
                  <a:spLocks/>
                </p:cNvSpPr>
                <p:nvPr/>
              </p:nvSpPr>
              <p:spPr bwMode="auto">
                <a:xfrm>
                  <a:off x="-2754312" y="1165225"/>
                  <a:ext cx="115888" cy="138113"/>
                </a:xfrm>
                <a:custGeom>
                  <a:avLst/>
                  <a:gdLst>
                    <a:gd name="T0" fmla="*/ 2147483647 w 73"/>
                    <a:gd name="T1" fmla="*/ 2147483647 h 87"/>
                    <a:gd name="T2" fmla="*/ 2147483647 w 73"/>
                    <a:gd name="T3" fmla="*/ 2147483647 h 87"/>
                    <a:gd name="T4" fmla="*/ 2147483647 w 73"/>
                    <a:gd name="T5" fmla="*/ 0 h 87"/>
                    <a:gd name="T6" fmla="*/ 0 w 73"/>
                    <a:gd name="T7" fmla="*/ 2147483647 h 87"/>
                    <a:gd name="T8" fmla="*/ 2147483647 w 73"/>
                    <a:gd name="T9" fmla="*/ 2147483647 h 8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87">
                      <a:moveTo>
                        <a:pt x="68" y="87"/>
                      </a:moveTo>
                      <a:lnTo>
                        <a:pt x="73" y="80"/>
                      </a:lnTo>
                      <a:lnTo>
                        <a:pt x="2" y="0"/>
                      </a:lnTo>
                      <a:lnTo>
                        <a:pt x="0" y="5"/>
                      </a:lnTo>
                      <a:lnTo>
                        <a:pt x="68" y="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12" name="Freeform 50"/>
                <p:cNvSpPr>
                  <a:spLocks/>
                </p:cNvSpPr>
                <p:nvPr/>
              </p:nvSpPr>
              <p:spPr bwMode="auto">
                <a:xfrm>
                  <a:off x="-2649537" y="1146175"/>
                  <a:ext cx="115888" cy="142875"/>
                </a:xfrm>
                <a:custGeom>
                  <a:avLst/>
                  <a:gdLst>
                    <a:gd name="T0" fmla="*/ 2147483647 w 73"/>
                    <a:gd name="T1" fmla="*/ 2147483647 h 90"/>
                    <a:gd name="T2" fmla="*/ 2147483647 w 73"/>
                    <a:gd name="T3" fmla="*/ 2147483647 h 90"/>
                    <a:gd name="T4" fmla="*/ 2147483647 w 73"/>
                    <a:gd name="T5" fmla="*/ 0 h 90"/>
                    <a:gd name="T6" fmla="*/ 0 w 73"/>
                    <a:gd name="T7" fmla="*/ 2147483647 h 90"/>
                    <a:gd name="T8" fmla="*/ 2147483647 w 73"/>
                    <a:gd name="T9" fmla="*/ 2147483647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90">
                      <a:moveTo>
                        <a:pt x="71" y="90"/>
                      </a:moveTo>
                      <a:lnTo>
                        <a:pt x="73" y="83"/>
                      </a:lnTo>
                      <a:lnTo>
                        <a:pt x="5" y="0"/>
                      </a:lnTo>
                      <a:lnTo>
                        <a:pt x="0" y="7"/>
                      </a:lnTo>
                      <a:lnTo>
                        <a:pt x="71" y="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13" name="Freeform 51"/>
                <p:cNvSpPr>
                  <a:spLocks/>
                </p:cNvSpPr>
                <p:nvPr/>
              </p:nvSpPr>
              <p:spPr bwMode="auto">
                <a:xfrm>
                  <a:off x="-2522537" y="1165225"/>
                  <a:ext cx="90488" cy="93663"/>
                </a:xfrm>
                <a:custGeom>
                  <a:avLst/>
                  <a:gdLst>
                    <a:gd name="T0" fmla="*/ 2147483647 w 57"/>
                    <a:gd name="T1" fmla="*/ 2147483647 h 59"/>
                    <a:gd name="T2" fmla="*/ 2147483647 w 57"/>
                    <a:gd name="T3" fmla="*/ 2147483647 h 59"/>
                    <a:gd name="T4" fmla="*/ 2147483647 w 57"/>
                    <a:gd name="T5" fmla="*/ 0 h 59"/>
                    <a:gd name="T6" fmla="*/ 0 w 57"/>
                    <a:gd name="T7" fmla="*/ 2147483647 h 59"/>
                    <a:gd name="T8" fmla="*/ 2147483647 w 57"/>
                    <a:gd name="T9" fmla="*/ 2147483647 h 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7" h="59">
                      <a:moveTo>
                        <a:pt x="52" y="59"/>
                      </a:moveTo>
                      <a:lnTo>
                        <a:pt x="57" y="52"/>
                      </a:lnTo>
                      <a:lnTo>
                        <a:pt x="5" y="0"/>
                      </a:lnTo>
                      <a:lnTo>
                        <a:pt x="0" y="5"/>
                      </a:lnTo>
                      <a:lnTo>
                        <a:pt x="52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14" name="Freeform 52"/>
                <p:cNvSpPr>
                  <a:spLocks/>
                </p:cNvSpPr>
                <p:nvPr/>
              </p:nvSpPr>
              <p:spPr bwMode="auto">
                <a:xfrm>
                  <a:off x="-2405062" y="1165225"/>
                  <a:ext cx="71438" cy="60325"/>
                </a:xfrm>
                <a:custGeom>
                  <a:avLst/>
                  <a:gdLst>
                    <a:gd name="T0" fmla="*/ 2147483647 w 45"/>
                    <a:gd name="T1" fmla="*/ 2147483647 h 38"/>
                    <a:gd name="T2" fmla="*/ 2147483647 w 45"/>
                    <a:gd name="T3" fmla="*/ 2147483647 h 38"/>
                    <a:gd name="T4" fmla="*/ 2147483647 w 45"/>
                    <a:gd name="T5" fmla="*/ 0 h 38"/>
                    <a:gd name="T6" fmla="*/ 0 w 45"/>
                    <a:gd name="T7" fmla="*/ 2147483647 h 38"/>
                    <a:gd name="T8" fmla="*/ 2147483647 w 45"/>
                    <a:gd name="T9" fmla="*/ 2147483647 h 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5" h="38">
                      <a:moveTo>
                        <a:pt x="40" y="38"/>
                      </a:moveTo>
                      <a:lnTo>
                        <a:pt x="45" y="31"/>
                      </a:lnTo>
                      <a:lnTo>
                        <a:pt x="4" y="0"/>
                      </a:lnTo>
                      <a:lnTo>
                        <a:pt x="0" y="7"/>
                      </a:lnTo>
                      <a:lnTo>
                        <a:pt x="40" y="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15" name="Freeform 53"/>
                <p:cNvSpPr>
                  <a:spLocks/>
                </p:cNvSpPr>
                <p:nvPr/>
              </p:nvSpPr>
              <p:spPr bwMode="auto">
                <a:xfrm>
                  <a:off x="-2409825" y="1154113"/>
                  <a:ext cx="76200" cy="93663"/>
                </a:xfrm>
                <a:custGeom>
                  <a:avLst/>
                  <a:gdLst>
                    <a:gd name="T0" fmla="*/ 2147483647 w 48"/>
                    <a:gd name="T1" fmla="*/ 2147483647 h 59"/>
                    <a:gd name="T2" fmla="*/ 0 w 48"/>
                    <a:gd name="T3" fmla="*/ 2147483647 h 59"/>
                    <a:gd name="T4" fmla="*/ 2147483647 w 48"/>
                    <a:gd name="T5" fmla="*/ 0 h 59"/>
                    <a:gd name="T6" fmla="*/ 2147483647 w 48"/>
                    <a:gd name="T7" fmla="*/ 2147483647 h 59"/>
                    <a:gd name="T8" fmla="*/ 2147483647 w 48"/>
                    <a:gd name="T9" fmla="*/ 2147483647 h 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8" h="59">
                      <a:moveTo>
                        <a:pt x="3" y="59"/>
                      </a:moveTo>
                      <a:lnTo>
                        <a:pt x="0" y="52"/>
                      </a:lnTo>
                      <a:lnTo>
                        <a:pt x="43" y="0"/>
                      </a:lnTo>
                      <a:lnTo>
                        <a:pt x="48" y="7"/>
                      </a:lnTo>
                      <a:lnTo>
                        <a:pt x="3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16" name="Freeform 54"/>
                <p:cNvSpPr>
                  <a:spLocks/>
                </p:cNvSpPr>
                <p:nvPr/>
              </p:nvSpPr>
              <p:spPr bwMode="auto">
                <a:xfrm>
                  <a:off x="-2528887" y="1150938"/>
                  <a:ext cx="107950" cy="127000"/>
                </a:xfrm>
                <a:custGeom>
                  <a:avLst/>
                  <a:gdLst>
                    <a:gd name="T0" fmla="*/ 2147483647 w 68"/>
                    <a:gd name="T1" fmla="*/ 2147483647 h 80"/>
                    <a:gd name="T2" fmla="*/ 0 w 68"/>
                    <a:gd name="T3" fmla="*/ 2147483647 h 80"/>
                    <a:gd name="T4" fmla="*/ 2147483647 w 68"/>
                    <a:gd name="T5" fmla="*/ 0 h 80"/>
                    <a:gd name="T6" fmla="*/ 2147483647 w 68"/>
                    <a:gd name="T7" fmla="*/ 2147483647 h 80"/>
                    <a:gd name="T8" fmla="*/ 2147483647 w 68"/>
                    <a:gd name="T9" fmla="*/ 2147483647 h 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8" h="80">
                      <a:moveTo>
                        <a:pt x="4" y="80"/>
                      </a:moveTo>
                      <a:lnTo>
                        <a:pt x="0" y="75"/>
                      </a:lnTo>
                      <a:lnTo>
                        <a:pt x="63" y="0"/>
                      </a:lnTo>
                      <a:lnTo>
                        <a:pt x="68" y="7"/>
                      </a:lnTo>
                      <a:lnTo>
                        <a:pt x="4" y="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17" name="Freeform 55"/>
                <p:cNvSpPr>
                  <a:spLocks/>
                </p:cNvSpPr>
                <p:nvPr/>
              </p:nvSpPr>
              <p:spPr bwMode="auto">
                <a:xfrm>
                  <a:off x="-2671762" y="1154113"/>
                  <a:ext cx="138113" cy="168275"/>
                </a:xfrm>
                <a:custGeom>
                  <a:avLst/>
                  <a:gdLst>
                    <a:gd name="T0" fmla="*/ 2147483647 w 87"/>
                    <a:gd name="T1" fmla="*/ 2147483647 h 106"/>
                    <a:gd name="T2" fmla="*/ 0 w 87"/>
                    <a:gd name="T3" fmla="*/ 2147483647 h 106"/>
                    <a:gd name="T4" fmla="*/ 2147483647 w 87"/>
                    <a:gd name="T5" fmla="*/ 0 h 106"/>
                    <a:gd name="T6" fmla="*/ 2147483647 w 87"/>
                    <a:gd name="T7" fmla="*/ 2147483647 h 106"/>
                    <a:gd name="T8" fmla="*/ 2147483647 w 87"/>
                    <a:gd name="T9" fmla="*/ 2147483647 h 1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7" h="106">
                      <a:moveTo>
                        <a:pt x="2" y="106"/>
                      </a:moveTo>
                      <a:lnTo>
                        <a:pt x="0" y="99"/>
                      </a:lnTo>
                      <a:lnTo>
                        <a:pt x="83" y="0"/>
                      </a:lnTo>
                      <a:lnTo>
                        <a:pt x="87" y="7"/>
                      </a:lnTo>
                      <a:lnTo>
                        <a:pt x="2" y="1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18" name="Freeform 56"/>
                <p:cNvSpPr>
                  <a:spLocks/>
                </p:cNvSpPr>
                <p:nvPr/>
              </p:nvSpPr>
              <p:spPr bwMode="auto">
                <a:xfrm>
                  <a:off x="-2773362" y="1162050"/>
                  <a:ext cx="127000" cy="182563"/>
                </a:xfrm>
                <a:custGeom>
                  <a:avLst/>
                  <a:gdLst>
                    <a:gd name="T0" fmla="*/ 2147483647 w 80"/>
                    <a:gd name="T1" fmla="*/ 2147483647 h 115"/>
                    <a:gd name="T2" fmla="*/ 0 w 80"/>
                    <a:gd name="T3" fmla="*/ 2147483647 h 115"/>
                    <a:gd name="T4" fmla="*/ 2147483647 w 80"/>
                    <a:gd name="T5" fmla="*/ 0 h 115"/>
                    <a:gd name="T6" fmla="*/ 2147483647 w 80"/>
                    <a:gd name="T7" fmla="*/ 2147483647 h 115"/>
                    <a:gd name="T8" fmla="*/ 2147483647 w 80"/>
                    <a:gd name="T9" fmla="*/ 2147483647 h 1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0" h="115">
                      <a:moveTo>
                        <a:pt x="5" y="115"/>
                      </a:moveTo>
                      <a:lnTo>
                        <a:pt x="0" y="111"/>
                      </a:lnTo>
                      <a:lnTo>
                        <a:pt x="76" y="0"/>
                      </a:lnTo>
                      <a:lnTo>
                        <a:pt x="80" y="7"/>
                      </a:lnTo>
                      <a:lnTo>
                        <a:pt x="5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19" name="Freeform 57"/>
                <p:cNvSpPr>
                  <a:spLocks/>
                </p:cNvSpPr>
                <p:nvPr/>
              </p:nvSpPr>
              <p:spPr bwMode="auto">
                <a:xfrm>
                  <a:off x="-3241675" y="1165225"/>
                  <a:ext cx="115888" cy="138113"/>
                </a:xfrm>
                <a:custGeom>
                  <a:avLst/>
                  <a:gdLst>
                    <a:gd name="T0" fmla="*/ 2147483647 w 73"/>
                    <a:gd name="T1" fmla="*/ 2147483647 h 87"/>
                    <a:gd name="T2" fmla="*/ 0 w 73"/>
                    <a:gd name="T3" fmla="*/ 2147483647 h 87"/>
                    <a:gd name="T4" fmla="*/ 2147483647 w 73"/>
                    <a:gd name="T5" fmla="*/ 0 h 87"/>
                    <a:gd name="T6" fmla="*/ 2147483647 w 73"/>
                    <a:gd name="T7" fmla="*/ 2147483647 h 87"/>
                    <a:gd name="T8" fmla="*/ 2147483647 w 73"/>
                    <a:gd name="T9" fmla="*/ 2147483647 h 8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3" h="87">
                      <a:moveTo>
                        <a:pt x="5" y="87"/>
                      </a:moveTo>
                      <a:lnTo>
                        <a:pt x="0" y="80"/>
                      </a:lnTo>
                      <a:lnTo>
                        <a:pt x="68" y="0"/>
                      </a:lnTo>
                      <a:lnTo>
                        <a:pt x="73" y="5"/>
                      </a:lnTo>
                      <a:lnTo>
                        <a:pt x="5" y="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20" name="Freeform 58"/>
                <p:cNvSpPr>
                  <a:spLocks/>
                </p:cNvSpPr>
                <p:nvPr/>
              </p:nvSpPr>
              <p:spPr bwMode="auto">
                <a:xfrm>
                  <a:off x="-3351212" y="1146175"/>
                  <a:ext cx="117475" cy="142875"/>
                </a:xfrm>
                <a:custGeom>
                  <a:avLst/>
                  <a:gdLst>
                    <a:gd name="T0" fmla="*/ 2147483647 w 74"/>
                    <a:gd name="T1" fmla="*/ 2147483647 h 90"/>
                    <a:gd name="T2" fmla="*/ 0 w 74"/>
                    <a:gd name="T3" fmla="*/ 2147483647 h 90"/>
                    <a:gd name="T4" fmla="*/ 2147483647 w 74"/>
                    <a:gd name="T5" fmla="*/ 0 h 90"/>
                    <a:gd name="T6" fmla="*/ 2147483647 w 74"/>
                    <a:gd name="T7" fmla="*/ 2147483647 h 90"/>
                    <a:gd name="T8" fmla="*/ 2147483647 w 74"/>
                    <a:gd name="T9" fmla="*/ 2147483647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4" h="90">
                      <a:moveTo>
                        <a:pt x="5" y="90"/>
                      </a:moveTo>
                      <a:lnTo>
                        <a:pt x="0" y="83"/>
                      </a:lnTo>
                      <a:lnTo>
                        <a:pt x="69" y="0"/>
                      </a:lnTo>
                      <a:lnTo>
                        <a:pt x="74" y="7"/>
                      </a:lnTo>
                      <a:lnTo>
                        <a:pt x="5" y="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21" name="Freeform 59"/>
                <p:cNvSpPr>
                  <a:spLocks/>
                </p:cNvSpPr>
                <p:nvPr/>
              </p:nvSpPr>
              <p:spPr bwMode="auto">
                <a:xfrm>
                  <a:off x="-3448050" y="1165225"/>
                  <a:ext cx="90488" cy="93663"/>
                </a:xfrm>
                <a:custGeom>
                  <a:avLst/>
                  <a:gdLst>
                    <a:gd name="T0" fmla="*/ 2147483647 w 57"/>
                    <a:gd name="T1" fmla="*/ 2147483647 h 59"/>
                    <a:gd name="T2" fmla="*/ 0 w 57"/>
                    <a:gd name="T3" fmla="*/ 2147483647 h 59"/>
                    <a:gd name="T4" fmla="*/ 2147483647 w 57"/>
                    <a:gd name="T5" fmla="*/ 0 h 59"/>
                    <a:gd name="T6" fmla="*/ 2147483647 w 57"/>
                    <a:gd name="T7" fmla="*/ 2147483647 h 59"/>
                    <a:gd name="T8" fmla="*/ 2147483647 w 57"/>
                    <a:gd name="T9" fmla="*/ 2147483647 h 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7" h="59">
                      <a:moveTo>
                        <a:pt x="5" y="59"/>
                      </a:moveTo>
                      <a:lnTo>
                        <a:pt x="0" y="52"/>
                      </a:lnTo>
                      <a:lnTo>
                        <a:pt x="52" y="0"/>
                      </a:lnTo>
                      <a:lnTo>
                        <a:pt x="57" y="5"/>
                      </a:lnTo>
                      <a:lnTo>
                        <a:pt x="5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22" name="Freeform 60"/>
                <p:cNvSpPr>
                  <a:spLocks/>
                </p:cNvSpPr>
                <p:nvPr/>
              </p:nvSpPr>
              <p:spPr bwMode="auto">
                <a:xfrm>
                  <a:off x="-3546475" y="1165225"/>
                  <a:ext cx="68263" cy="60325"/>
                </a:xfrm>
                <a:custGeom>
                  <a:avLst/>
                  <a:gdLst>
                    <a:gd name="T0" fmla="*/ 2147483647 w 43"/>
                    <a:gd name="T1" fmla="*/ 2147483647 h 38"/>
                    <a:gd name="T2" fmla="*/ 0 w 43"/>
                    <a:gd name="T3" fmla="*/ 2147483647 h 38"/>
                    <a:gd name="T4" fmla="*/ 2147483647 w 43"/>
                    <a:gd name="T5" fmla="*/ 0 h 38"/>
                    <a:gd name="T6" fmla="*/ 2147483647 w 43"/>
                    <a:gd name="T7" fmla="*/ 2147483647 h 38"/>
                    <a:gd name="T8" fmla="*/ 2147483647 w 43"/>
                    <a:gd name="T9" fmla="*/ 2147483647 h 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3" h="38">
                      <a:moveTo>
                        <a:pt x="5" y="38"/>
                      </a:moveTo>
                      <a:lnTo>
                        <a:pt x="0" y="31"/>
                      </a:lnTo>
                      <a:lnTo>
                        <a:pt x="38" y="0"/>
                      </a:lnTo>
                      <a:lnTo>
                        <a:pt x="43" y="7"/>
                      </a:lnTo>
                      <a:lnTo>
                        <a:pt x="5" y="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23" name="Freeform 61"/>
                <p:cNvSpPr>
                  <a:spLocks/>
                </p:cNvSpPr>
                <p:nvPr/>
              </p:nvSpPr>
              <p:spPr bwMode="auto">
                <a:xfrm>
                  <a:off x="-3546475" y="1154113"/>
                  <a:ext cx="76200" cy="93663"/>
                </a:xfrm>
                <a:custGeom>
                  <a:avLst/>
                  <a:gdLst>
                    <a:gd name="T0" fmla="*/ 2147483647 w 48"/>
                    <a:gd name="T1" fmla="*/ 2147483647 h 59"/>
                    <a:gd name="T2" fmla="*/ 2147483647 w 48"/>
                    <a:gd name="T3" fmla="*/ 2147483647 h 59"/>
                    <a:gd name="T4" fmla="*/ 2147483647 w 48"/>
                    <a:gd name="T5" fmla="*/ 0 h 59"/>
                    <a:gd name="T6" fmla="*/ 0 w 48"/>
                    <a:gd name="T7" fmla="*/ 2147483647 h 59"/>
                    <a:gd name="T8" fmla="*/ 2147483647 w 48"/>
                    <a:gd name="T9" fmla="*/ 2147483647 h 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8" h="59">
                      <a:moveTo>
                        <a:pt x="43" y="59"/>
                      </a:moveTo>
                      <a:lnTo>
                        <a:pt x="48" y="52"/>
                      </a:lnTo>
                      <a:lnTo>
                        <a:pt x="5" y="0"/>
                      </a:lnTo>
                      <a:lnTo>
                        <a:pt x="0" y="7"/>
                      </a:lnTo>
                      <a:lnTo>
                        <a:pt x="43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24" name="Freeform 62"/>
                <p:cNvSpPr>
                  <a:spLocks/>
                </p:cNvSpPr>
                <p:nvPr/>
              </p:nvSpPr>
              <p:spPr bwMode="auto">
                <a:xfrm>
                  <a:off x="-3459162" y="1150938"/>
                  <a:ext cx="104775" cy="127000"/>
                </a:xfrm>
                <a:custGeom>
                  <a:avLst/>
                  <a:gdLst>
                    <a:gd name="T0" fmla="*/ 2147483647 w 66"/>
                    <a:gd name="T1" fmla="*/ 2147483647 h 80"/>
                    <a:gd name="T2" fmla="*/ 2147483647 w 66"/>
                    <a:gd name="T3" fmla="*/ 2147483647 h 80"/>
                    <a:gd name="T4" fmla="*/ 2147483647 w 66"/>
                    <a:gd name="T5" fmla="*/ 0 h 80"/>
                    <a:gd name="T6" fmla="*/ 0 w 66"/>
                    <a:gd name="T7" fmla="*/ 2147483647 h 80"/>
                    <a:gd name="T8" fmla="*/ 2147483647 w 66"/>
                    <a:gd name="T9" fmla="*/ 2147483647 h 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6" h="80">
                      <a:moveTo>
                        <a:pt x="64" y="80"/>
                      </a:moveTo>
                      <a:lnTo>
                        <a:pt x="66" y="75"/>
                      </a:lnTo>
                      <a:lnTo>
                        <a:pt x="5" y="0"/>
                      </a:lnTo>
                      <a:lnTo>
                        <a:pt x="0" y="7"/>
                      </a:lnTo>
                      <a:lnTo>
                        <a:pt x="64" y="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25" name="Freeform 63"/>
                <p:cNvSpPr>
                  <a:spLocks/>
                </p:cNvSpPr>
                <p:nvPr/>
              </p:nvSpPr>
              <p:spPr bwMode="auto">
                <a:xfrm>
                  <a:off x="-3346450" y="1154113"/>
                  <a:ext cx="138113" cy="168275"/>
                </a:xfrm>
                <a:custGeom>
                  <a:avLst/>
                  <a:gdLst>
                    <a:gd name="T0" fmla="*/ 2147483647 w 87"/>
                    <a:gd name="T1" fmla="*/ 2147483647 h 106"/>
                    <a:gd name="T2" fmla="*/ 2147483647 w 87"/>
                    <a:gd name="T3" fmla="*/ 2147483647 h 106"/>
                    <a:gd name="T4" fmla="*/ 2147483647 w 87"/>
                    <a:gd name="T5" fmla="*/ 0 h 106"/>
                    <a:gd name="T6" fmla="*/ 0 w 87"/>
                    <a:gd name="T7" fmla="*/ 2147483647 h 106"/>
                    <a:gd name="T8" fmla="*/ 2147483647 w 87"/>
                    <a:gd name="T9" fmla="*/ 2147483647 h 1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7" h="106">
                      <a:moveTo>
                        <a:pt x="82" y="106"/>
                      </a:moveTo>
                      <a:lnTo>
                        <a:pt x="87" y="99"/>
                      </a:lnTo>
                      <a:lnTo>
                        <a:pt x="2" y="0"/>
                      </a:lnTo>
                      <a:lnTo>
                        <a:pt x="0" y="7"/>
                      </a:lnTo>
                      <a:lnTo>
                        <a:pt x="82" y="1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26" name="Freeform 64"/>
                <p:cNvSpPr>
                  <a:spLocks/>
                </p:cNvSpPr>
                <p:nvPr/>
              </p:nvSpPr>
              <p:spPr bwMode="auto">
                <a:xfrm>
                  <a:off x="-3233737" y="1162050"/>
                  <a:ext cx="127000" cy="182563"/>
                </a:xfrm>
                <a:custGeom>
                  <a:avLst/>
                  <a:gdLst>
                    <a:gd name="T0" fmla="*/ 2147483647 w 80"/>
                    <a:gd name="T1" fmla="*/ 2147483647 h 115"/>
                    <a:gd name="T2" fmla="*/ 2147483647 w 80"/>
                    <a:gd name="T3" fmla="*/ 2147483647 h 115"/>
                    <a:gd name="T4" fmla="*/ 2147483647 w 80"/>
                    <a:gd name="T5" fmla="*/ 0 h 115"/>
                    <a:gd name="T6" fmla="*/ 0 w 80"/>
                    <a:gd name="T7" fmla="*/ 2147483647 h 115"/>
                    <a:gd name="T8" fmla="*/ 2147483647 w 80"/>
                    <a:gd name="T9" fmla="*/ 2147483647 h 1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0" h="115">
                      <a:moveTo>
                        <a:pt x="75" y="115"/>
                      </a:moveTo>
                      <a:lnTo>
                        <a:pt x="80" y="111"/>
                      </a:lnTo>
                      <a:lnTo>
                        <a:pt x="4" y="0"/>
                      </a:lnTo>
                      <a:lnTo>
                        <a:pt x="0" y="7"/>
                      </a:lnTo>
                      <a:lnTo>
                        <a:pt x="75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27" name="Rectangle 65"/>
                <p:cNvSpPr>
                  <a:spLocks noChangeArrowheads="1"/>
                </p:cNvSpPr>
                <p:nvPr/>
              </p:nvSpPr>
              <p:spPr bwMode="auto">
                <a:xfrm>
                  <a:off x="-3081337" y="1319213"/>
                  <a:ext cx="285750" cy="3651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28" name="Rectangle 66"/>
                <p:cNvSpPr>
                  <a:spLocks noChangeArrowheads="1"/>
                </p:cNvSpPr>
                <p:nvPr/>
              </p:nvSpPr>
              <p:spPr bwMode="auto">
                <a:xfrm>
                  <a:off x="-3373437" y="688975"/>
                  <a:ext cx="881063" cy="1905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29" name="Freeform 67"/>
                <p:cNvSpPr>
                  <a:spLocks/>
                </p:cNvSpPr>
                <p:nvPr/>
              </p:nvSpPr>
              <p:spPr bwMode="auto">
                <a:xfrm>
                  <a:off x="-2859087" y="692150"/>
                  <a:ext cx="366713" cy="112713"/>
                </a:xfrm>
                <a:custGeom>
                  <a:avLst/>
                  <a:gdLst>
                    <a:gd name="T0" fmla="*/ 2147483647 w 231"/>
                    <a:gd name="T1" fmla="*/ 2147483647 h 71"/>
                    <a:gd name="T2" fmla="*/ 2147483647 w 231"/>
                    <a:gd name="T3" fmla="*/ 2147483647 h 71"/>
                    <a:gd name="T4" fmla="*/ 0 w 231"/>
                    <a:gd name="T5" fmla="*/ 2147483647 h 71"/>
                    <a:gd name="T6" fmla="*/ 2147483647 w 231"/>
                    <a:gd name="T7" fmla="*/ 0 h 71"/>
                    <a:gd name="T8" fmla="*/ 2147483647 w 231"/>
                    <a:gd name="T9" fmla="*/ 2147483647 h 7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31" h="71">
                      <a:moveTo>
                        <a:pt x="231" y="15"/>
                      </a:moveTo>
                      <a:lnTo>
                        <a:pt x="2" y="71"/>
                      </a:lnTo>
                      <a:lnTo>
                        <a:pt x="0" y="59"/>
                      </a:lnTo>
                      <a:lnTo>
                        <a:pt x="229" y="0"/>
                      </a:lnTo>
                      <a:lnTo>
                        <a:pt x="231" y="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30" name="Freeform 68"/>
                <p:cNvSpPr>
                  <a:spLocks/>
                </p:cNvSpPr>
                <p:nvPr/>
              </p:nvSpPr>
              <p:spPr bwMode="auto">
                <a:xfrm>
                  <a:off x="-3373437" y="692150"/>
                  <a:ext cx="363538" cy="112713"/>
                </a:xfrm>
                <a:custGeom>
                  <a:avLst/>
                  <a:gdLst>
                    <a:gd name="T0" fmla="*/ 0 w 229"/>
                    <a:gd name="T1" fmla="*/ 2147483647 h 71"/>
                    <a:gd name="T2" fmla="*/ 2147483647 w 229"/>
                    <a:gd name="T3" fmla="*/ 2147483647 h 71"/>
                    <a:gd name="T4" fmla="*/ 2147483647 w 229"/>
                    <a:gd name="T5" fmla="*/ 2147483647 h 71"/>
                    <a:gd name="T6" fmla="*/ 0 w 229"/>
                    <a:gd name="T7" fmla="*/ 0 h 71"/>
                    <a:gd name="T8" fmla="*/ 0 w 229"/>
                    <a:gd name="T9" fmla="*/ 2147483647 h 7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29" h="71">
                      <a:moveTo>
                        <a:pt x="0" y="15"/>
                      </a:moveTo>
                      <a:lnTo>
                        <a:pt x="229" y="71"/>
                      </a:lnTo>
                      <a:lnTo>
                        <a:pt x="229" y="59"/>
                      </a:lnTo>
                      <a:lnTo>
                        <a:pt x="0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31" name="Freeform 69"/>
                <p:cNvSpPr>
                  <a:spLocks/>
                </p:cNvSpPr>
                <p:nvPr/>
              </p:nvSpPr>
              <p:spPr bwMode="auto">
                <a:xfrm>
                  <a:off x="-2828925" y="696913"/>
                  <a:ext cx="66675" cy="82550"/>
                </a:xfrm>
                <a:custGeom>
                  <a:avLst/>
                  <a:gdLst>
                    <a:gd name="T0" fmla="*/ 2147483647 w 42"/>
                    <a:gd name="T1" fmla="*/ 2147483647 h 52"/>
                    <a:gd name="T2" fmla="*/ 2147483647 w 42"/>
                    <a:gd name="T3" fmla="*/ 2147483647 h 52"/>
                    <a:gd name="T4" fmla="*/ 2147483647 w 42"/>
                    <a:gd name="T5" fmla="*/ 0 h 52"/>
                    <a:gd name="T6" fmla="*/ 0 w 42"/>
                    <a:gd name="T7" fmla="*/ 2147483647 h 52"/>
                    <a:gd name="T8" fmla="*/ 2147483647 w 42"/>
                    <a:gd name="T9" fmla="*/ 2147483647 h 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2" h="52">
                      <a:moveTo>
                        <a:pt x="40" y="52"/>
                      </a:moveTo>
                      <a:lnTo>
                        <a:pt x="42" y="47"/>
                      </a:lnTo>
                      <a:lnTo>
                        <a:pt x="2" y="0"/>
                      </a:lnTo>
                      <a:lnTo>
                        <a:pt x="0" y="4"/>
                      </a:lnTo>
                      <a:lnTo>
                        <a:pt x="40" y="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32" name="Freeform 70"/>
                <p:cNvSpPr>
                  <a:spLocks/>
                </p:cNvSpPr>
                <p:nvPr/>
              </p:nvSpPr>
              <p:spPr bwMode="auto">
                <a:xfrm>
                  <a:off x="-2770187" y="688975"/>
                  <a:ext cx="68263" cy="79375"/>
                </a:xfrm>
                <a:custGeom>
                  <a:avLst/>
                  <a:gdLst>
                    <a:gd name="T0" fmla="*/ 2147483647 w 43"/>
                    <a:gd name="T1" fmla="*/ 2147483647 h 50"/>
                    <a:gd name="T2" fmla="*/ 2147483647 w 43"/>
                    <a:gd name="T3" fmla="*/ 2147483647 h 50"/>
                    <a:gd name="T4" fmla="*/ 2147483647 w 43"/>
                    <a:gd name="T5" fmla="*/ 0 h 50"/>
                    <a:gd name="T6" fmla="*/ 0 w 43"/>
                    <a:gd name="T7" fmla="*/ 2147483647 h 50"/>
                    <a:gd name="T8" fmla="*/ 2147483647 w 43"/>
                    <a:gd name="T9" fmla="*/ 2147483647 h 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3" h="50">
                      <a:moveTo>
                        <a:pt x="41" y="50"/>
                      </a:moveTo>
                      <a:lnTo>
                        <a:pt x="43" y="47"/>
                      </a:ln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41" y="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33" name="Freeform 71"/>
                <p:cNvSpPr>
                  <a:spLocks/>
                </p:cNvSpPr>
                <p:nvPr/>
              </p:nvSpPr>
              <p:spPr bwMode="auto">
                <a:xfrm>
                  <a:off x="-2698750" y="696913"/>
                  <a:ext cx="52388" cy="52388"/>
                </a:xfrm>
                <a:custGeom>
                  <a:avLst/>
                  <a:gdLst>
                    <a:gd name="T0" fmla="*/ 2147483647 w 33"/>
                    <a:gd name="T1" fmla="*/ 2147483647 h 33"/>
                    <a:gd name="T2" fmla="*/ 2147483647 w 33"/>
                    <a:gd name="T3" fmla="*/ 2147483647 h 33"/>
                    <a:gd name="T4" fmla="*/ 2147483647 w 33"/>
                    <a:gd name="T5" fmla="*/ 0 h 33"/>
                    <a:gd name="T6" fmla="*/ 0 w 33"/>
                    <a:gd name="T7" fmla="*/ 2147483647 h 33"/>
                    <a:gd name="T8" fmla="*/ 2147483647 w 33"/>
                    <a:gd name="T9" fmla="*/ 2147483647 h 3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3" h="33">
                      <a:moveTo>
                        <a:pt x="31" y="33"/>
                      </a:moveTo>
                      <a:lnTo>
                        <a:pt x="33" y="30"/>
                      </a:lnTo>
                      <a:lnTo>
                        <a:pt x="3" y="0"/>
                      </a:lnTo>
                      <a:lnTo>
                        <a:pt x="0" y="4"/>
                      </a:lnTo>
                      <a:lnTo>
                        <a:pt x="31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34" name="Freeform 72"/>
                <p:cNvSpPr>
                  <a:spLocks/>
                </p:cNvSpPr>
                <p:nvPr/>
              </p:nvSpPr>
              <p:spPr bwMode="auto">
                <a:xfrm>
                  <a:off x="-2630487" y="696913"/>
                  <a:ext cx="41275" cy="33338"/>
                </a:xfrm>
                <a:custGeom>
                  <a:avLst/>
                  <a:gdLst>
                    <a:gd name="T0" fmla="*/ 2147483647 w 26"/>
                    <a:gd name="T1" fmla="*/ 2147483647 h 21"/>
                    <a:gd name="T2" fmla="*/ 2147483647 w 26"/>
                    <a:gd name="T3" fmla="*/ 2147483647 h 21"/>
                    <a:gd name="T4" fmla="*/ 2147483647 w 26"/>
                    <a:gd name="T5" fmla="*/ 0 h 21"/>
                    <a:gd name="T6" fmla="*/ 0 w 26"/>
                    <a:gd name="T7" fmla="*/ 2147483647 h 21"/>
                    <a:gd name="T8" fmla="*/ 2147483647 w 26"/>
                    <a:gd name="T9" fmla="*/ 2147483647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6" h="21">
                      <a:moveTo>
                        <a:pt x="24" y="21"/>
                      </a:moveTo>
                      <a:lnTo>
                        <a:pt x="26" y="19"/>
                      </a:lnTo>
                      <a:lnTo>
                        <a:pt x="2" y="0"/>
                      </a:lnTo>
                      <a:lnTo>
                        <a:pt x="0" y="4"/>
                      </a:lnTo>
                      <a:lnTo>
                        <a:pt x="24" y="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35" name="Freeform 73"/>
                <p:cNvSpPr>
                  <a:spLocks/>
                </p:cNvSpPr>
                <p:nvPr/>
              </p:nvSpPr>
              <p:spPr bwMode="auto">
                <a:xfrm>
                  <a:off x="-2633662" y="692150"/>
                  <a:ext cx="41275" cy="52388"/>
                </a:xfrm>
                <a:custGeom>
                  <a:avLst/>
                  <a:gdLst>
                    <a:gd name="T0" fmla="*/ 2147483647 w 26"/>
                    <a:gd name="T1" fmla="*/ 2147483647 h 33"/>
                    <a:gd name="T2" fmla="*/ 0 w 26"/>
                    <a:gd name="T3" fmla="*/ 2147483647 h 33"/>
                    <a:gd name="T4" fmla="*/ 2147483647 w 26"/>
                    <a:gd name="T5" fmla="*/ 0 h 33"/>
                    <a:gd name="T6" fmla="*/ 2147483647 w 26"/>
                    <a:gd name="T7" fmla="*/ 2147483647 h 33"/>
                    <a:gd name="T8" fmla="*/ 2147483647 w 26"/>
                    <a:gd name="T9" fmla="*/ 2147483647 h 3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6" h="33">
                      <a:moveTo>
                        <a:pt x="2" y="33"/>
                      </a:moveTo>
                      <a:lnTo>
                        <a:pt x="0" y="29"/>
                      </a:lnTo>
                      <a:lnTo>
                        <a:pt x="23" y="0"/>
                      </a:lnTo>
                      <a:lnTo>
                        <a:pt x="26" y="3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36" name="Freeform 74"/>
                <p:cNvSpPr>
                  <a:spLocks/>
                </p:cNvSpPr>
                <p:nvPr/>
              </p:nvSpPr>
              <p:spPr bwMode="auto">
                <a:xfrm>
                  <a:off x="-2701925" y="688975"/>
                  <a:ext cx="60325" cy="74613"/>
                </a:xfrm>
                <a:custGeom>
                  <a:avLst/>
                  <a:gdLst>
                    <a:gd name="T0" fmla="*/ 2147483647 w 38"/>
                    <a:gd name="T1" fmla="*/ 2147483647 h 47"/>
                    <a:gd name="T2" fmla="*/ 0 w 38"/>
                    <a:gd name="T3" fmla="*/ 2147483647 h 47"/>
                    <a:gd name="T4" fmla="*/ 2147483647 w 38"/>
                    <a:gd name="T5" fmla="*/ 0 h 47"/>
                    <a:gd name="T6" fmla="*/ 2147483647 w 38"/>
                    <a:gd name="T7" fmla="*/ 2147483647 h 47"/>
                    <a:gd name="T8" fmla="*/ 2147483647 w 38"/>
                    <a:gd name="T9" fmla="*/ 2147483647 h 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8" h="47">
                      <a:moveTo>
                        <a:pt x="2" y="47"/>
                      </a:moveTo>
                      <a:lnTo>
                        <a:pt x="0" y="42"/>
                      </a:lnTo>
                      <a:lnTo>
                        <a:pt x="38" y="0"/>
                      </a:lnTo>
                      <a:lnTo>
                        <a:pt x="38" y="5"/>
                      </a:lnTo>
                      <a:lnTo>
                        <a:pt x="2" y="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37" name="Freeform 75"/>
                <p:cNvSpPr>
                  <a:spLocks/>
                </p:cNvSpPr>
                <p:nvPr/>
              </p:nvSpPr>
              <p:spPr bwMode="auto">
                <a:xfrm>
                  <a:off x="-2781300" y="692150"/>
                  <a:ext cx="79375" cy="93663"/>
                </a:xfrm>
                <a:custGeom>
                  <a:avLst/>
                  <a:gdLst>
                    <a:gd name="T0" fmla="*/ 2147483647 w 50"/>
                    <a:gd name="T1" fmla="*/ 2147483647 h 59"/>
                    <a:gd name="T2" fmla="*/ 0 w 50"/>
                    <a:gd name="T3" fmla="*/ 2147483647 h 59"/>
                    <a:gd name="T4" fmla="*/ 2147483647 w 50"/>
                    <a:gd name="T5" fmla="*/ 0 h 59"/>
                    <a:gd name="T6" fmla="*/ 2147483647 w 50"/>
                    <a:gd name="T7" fmla="*/ 2147483647 h 59"/>
                    <a:gd name="T8" fmla="*/ 2147483647 w 50"/>
                    <a:gd name="T9" fmla="*/ 2147483647 h 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0" h="59">
                      <a:moveTo>
                        <a:pt x="3" y="59"/>
                      </a:moveTo>
                      <a:lnTo>
                        <a:pt x="0" y="57"/>
                      </a:lnTo>
                      <a:lnTo>
                        <a:pt x="48" y="0"/>
                      </a:lnTo>
                      <a:lnTo>
                        <a:pt x="50" y="3"/>
                      </a:lnTo>
                      <a:lnTo>
                        <a:pt x="3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38" name="Freeform 76"/>
                <p:cNvSpPr>
                  <a:spLocks/>
                </p:cNvSpPr>
                <p:nvPr/>
              </p:nvSpPr>
              <p:spPr bwMode="auto">
                <a:xfrm>
                  <a:off x="-2836862" y="696913"/>
                  <a:ext cx="71438" cy="104775"/>
                </a:xfrm>
                <a:custGeom>
                  <a:avLst/>
                  <a:gdLst>
                    <a:gd name="T0" fmla="*/ 2147483647 w 45"/>
                    <a:gd name="T1" fmla="*/ 2147483647 h 66"/>
                    <a:gd name="T2" fmla="*/ 0 w 45"/>
                    <a:gd name="T3" fmla="*/ 2147483647 h 66"/>
                    <a:gd name="T4" fmla="*/ 2147483647 w 45"/>
                    <a:gd name="T5" fmla="*/ 0 h 66"/>
                    <a:gd name="T6" fmla="*/ 2147483647 w 45"/>
                    <a:gd name="T7" fmla="*/ 2147483647 h 66"/>
                    <a:gd name="T8" fmla="*/ 2147483647 w 45"/>
                    <a:gd name="T9" fmla="*/ 2147483647 h 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5" h="66">
                      <a:moveTo>
                        <a:pt x="2" y="66"/>
                      </a:moveTo>
                      <a:lnTo>
                        <a:pt x="0" y="61"/>
                      </a:lnTo>
                      <a:lnTo>
                        <a:pt x="42" y="0"/>
                      </a:lnTo>
                      <a:lnTo>
                        <a:pt x="45" y="2"/>
                      </a:lnTo>
                      <a:lnTo>
                        <a:pt x="2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39" name="Freeform 77"/>
                <p:cNvSpPr>
                  <a:spLocks/>
                </p:cNvSpPr>
                <p:nvPr/>
              </p:nvSpPr>
              <p:spPr bwMode="auto">
                <a:xfrm>
                  <a:off x="-3103562" y="696913"/>
                  <a:ext cx="63500" cy="82550"/>
                </a:xfrm>
                <a:custGeom>
                  <a:avLst/>
                  <a:gdLst>
                    <a:gd name="T0" fmla="*/ 2147483647 w 40"/>
                    <a:gd name="T1" fmla="*/ 2147483647 h 52"/>
                    <a:gd name="T2" fmla="*/ 0 w 40"/>
                    <a:gd name="T3" fmla="*/ 2147483647 h 52"/>
                    <a:gd name="T4" fmla="*/ 2147483647 w 40"/>
                    <a:gd name="T5" fmla="*/ 0 h 52"/>
                    <a:gd name="T6" fmla="*/ 2147483647 w 40"/>
                    <a:gd name="T7" fmla="*/ 2147483647 h 52"/>
                    <a:gd name="T8" fmla="*/ 2147483647 w 40"/>
                    <a:gd name="T9" fmla="*/ 2147483647 h 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0" h="52">
                      <a:moveTo>
                        <a:pt x="3" y="52"/>
                      </a:moveTo>
                      <a:lnTo>
                        <a:pt x="0" y="47"/>
                      </a:lnTo>
                      <a:lnTo>
                        <a:pt x="38" y="0"/>
                      </a:lnTo>
                      <a:lnTo>
                        <a:pt x="40" y="4"/>
                      </a:lnTo>
                      <a:lnTo>
                        <a:pt x="3" y="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40" name="Freeform 78"/>
                <p:cNvSpPr>
                  <a:spLocks/>
                </p:cNvSpPr>
                <p:nvPr/>
              </p:nvSpPr>
              <p:spPr bwMode="auto">
                <a:xfrm>
                  <a:off x="-3167062" y="688975"/>
                  <a:ext cx="68263" cy="79375"/>
                </a:xfrm>
                <a:custGeom>
                  <a:avLst/>
                  <a:gdLst>
                    <a:gd name="T0" fmla="*/ 2147483647 w 43"/>
                    <a:gd name="T1" fmla="*/ 2147483647 h 50"/>
                    <a:gd name="T2" fmla="*/ 0 w 43"/>
                    <a:gd name="T3" fmla="*/ 2147483647 h 50"/>
                    <a:gd name="T4" fmla="*/ 2147483647 w 43"/>
                    <a:gd name="T5" fmla="*/ 0 h 50"/>
                    <a:gd name="T6" fmla="*/ 2147483647 w 43"/>
                    <a:gd name="T7" fmla="*/ 2147483647 h 50"/>
                    <a:gd name="T8" fmla="*/ 2147483647 w 43"/>
                    <a:gd name="T9" fmla="*/ 2147483647 h 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3" h="50">
                      <a:moveTo>
                        <a:pt x="2" y="50"/>
                      </a:moveTo>
                      <a:lnTo>
                        <a:pt x="0" y="47"/>
                      </a:lnTo>
                      <a:lnTo>
                        <a:pt x="40" y="0"/>
                      </a:lnTo>
                      <a:lnTo>
                        <a:pt x="43" y="2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41" name="Freeform 79"/>
                <p:cNvSpPr>
                  <a:spLocks/>
                </p:cNvSpPr>
                <p:nvPr/>
              </p:nvSpPr>
              <p:spPr bwMode="auto">
                <a:xfrm>
                  <a:off x="-3219450" y="696913"/>
                  <a:ext cx="49213" cy="52388"/>
                </a:xfrm>
                <a:custGeom>
                  <a:avLst/>
                  <a:gdLst>
                    <a:gd name="T0" fmla="*/ 2147483647 w 31"/>
                    <a:gd name="T1" fmla="*/ 2147483647 h 33"/>
                    <a:gd name="T2" fmla="*/ 0 w 31"/>
                    <a:gd name="T3" fmla="*/ 2147483647 h 33"/>
                    <a:gd name="T4" fmla="*/ 2147483647 w 31"/>
                    <a:gd name="T5" fmla="*/ 0 h 33"/>
                    <a:gd name="T6" fmla="*/ 2147483647 w 31"/>
                    <a:gd name="T7" fmla="*/ 2147483647 h 33"/>
                    <a:gd name="T8" fmla="*/ 2147483647 w 31"/>
                    <a:gd name="T9" fmla="*/ 2147483647 h 3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1" h="33">
                      <a:moveTo>
                        <a:pt x="2" y="33"/>
                      </a:moveTo>
                      <a:lnTo>
                        <a:pt x="0" y="30"/>
                      </a:lnTo>
                      <a:lnTo>
                        <a:pt x="28" y="0"/>
                      </a:lnTo>
                      <a:lnTo>
                        <a:pt x="31" y="4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42" name="Freeform 80"/>
                <p:cNvSpPr>
                  <a:spLocks/>
                </p:cNvSpPr>
                <p:nvPr/>
              </p:nvSpPr>
              <p:spPr bwMode="auto">
                <a:xfrm>
                  <a:off x="-3275012" y="696913"/>
                  <a:ext cx="36513" cy="33338"/>
                </a:xfrm>
                <a:custGeom>
                  <a:avLst/>
                  <a:gdLst>
                    <a:gd name="T0" fmla="*/ 2147483647 w 23"/>
                    <a:gd name="T1" fmla="*/ 2147483647 h 21"/>
                    <a:gd name="T2" fmla="*/ 0 w 23"/>
                    <a:gd name="T3" fmla="*/ 2147483647 h 21"/>
                    <a:gd name="T4" fmla="*/ 2147483647 w 23"/>
                    <a:gd name="T5" fmla="*/ 0 h 21"/>
                    <a:gd name="T6" fmla="*/ 2147483647 w 23"/>
                    <a:gd name="T7" fmla="*/ 2147483647 h 21"/>
                    <a:gd name="T8" fmla="*/ 2147483647 w 23"/>
                    <a:gd name="T9" fmla="*/ 2147483647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3" h="21">
                      <a:moveTo>
                        <a:pt x="2" y="21"/>
                      </a:moveTo>
                      <a:lnTo>
                        <a:pt x="0" y="19"/>
                      </a:lnTo>
                      <a:lnTo>
                        <a:pt x="21" y="0"/>
                      </a:lnTo>
                      <a:lnTo>
                        <a:pt x="23" y="4"/>
                      </a:lnTo>
                      <a:lnTo>
                        <a:pt x="2" y="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43" name="Freeform 81"/>
                <p:cNvSpPr>
                  <a:spLocks/>
                </p:cNvSpPr>
                <p:nvPr/>
              </p:nvSpPr>
              <p:spPr bwMode="auto">
                <a:xfrm>
                  <a:off x="-3275012" y="692150"/>
                  <a:ext cx="41275" cy="52388"/>
                </a:xfrm>
                <a:custGeom>
                  <a:avLst/>
                  <a:gdLst>
                    <a:gd name="T0" fmla="*/ 2147483647 w 26"/>
                    <a:gd name="T1" fmla="*/ 2147483647 h 33"/>
                    <a:gd name="T2" fmla="*/ 2147483647 w 26"/>
                    <a:gd name="T3" fmla="*/ 2147483647 h 33"/>
                    <a:gd name="T4" fmla="*/ 2147483647 w 26"/>
                    <a:gd name="T5" fmla="*/ 0 h 33"/>
                    <a:gd name="T6" fmla="*/ 0 w 26"/>
                    <a:gd name="T7" fmla="*/ 2147483647 h 33"/>
                    <a:gd name="T8" fmla="*/ 2147483647 w 26"/>
                    <a:gd name="T9" fmla="*/ 2147483647 h 3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6" h="33">
                      <a:moveTo>
                        <a:pt x="23" y="33"/>
                      </a:moveTo>
                      <a:lnTo>
                        <a:pt x="26" y="29"/>
                      </a:lnTo>
                      <a:lnTo>
                        <a:pt x="2" y="0"/>
                      </a:lnTo>
                      <a:lnTo>
                        <a:pt x="0" y="3"/>
                      </a:lnTo>
                      <a:lnTo>
                        <a:pt x="23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44" name="Freeform 82"/>
                <p:cNvSpPr>
                  <a:spLocks/>
                </p:cNvSpPr>
                <p:nvPr/>
              </p:nvSpPr>
              <p:spPr bwMode="auto">
                <a:xfrm>
                  <a:off x="-3227387" y="688975"/>
                  <a:ext cx="60325" cy="74613"/>
                </a:xfrm>
                <a:custGeom>
                  <a:avLst/>
                  <a:gdLst>
                    <a:gd name="T0" fmla="*/ 2147483647 w 38"/>
                    <a:gd name="T1" fmla="*/ 2147483647 h 47"/>
                    <a:gd name="T2" fmla="*/ 2147483647 w 38"/>
                    <a:gd name="T3" fmla="*/ 2147483647 h 47"/>
                    <a:gd name="T4" fmla="*/ 2147483647 w 38"/>
                    <a:gd name="T5" fmla="*/ 0 h 47"/>
                    <a:gd name="T6" fmla="*/ 0 w 38"/>
                    <a:gd name="T7" fmla="*/ 2147483647 h 47"/>
                    <a:gd name="T8" fmla="*/ 2147483647 w 38"/>
                    <a:gd name="T9" fmla="*/ 2147483647 h 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8" h="47">
                      <a:moveTo>
                        <a:pt x="36" y="47"/>
                      </a:moveTo>
                      <a:lnTo>
                        <a:pt x="38" y="42"/>
                      </a:lnTo>
                      <a:lnTo>
                        <a:pt x="3" y="0"/>
                      </a:lnTo>
                      <a:lnTo>
                        <a:pt x="0" y="5"/>
                      </a:lnTo>
                      <a:lnTo>
                        <a:pt x="36" y="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45" name="Freeform 83"/>
                <p:cNvSpPr>
                  <a:spLocks/>
                </p:cNvSpPr>
                <p:nvPr/>
              </p:nvSpPr>
              <p:spPr bwMode="auto">
                <a:xfrm>
                  <a:off x="-3163887" y="692150"/>
                  <a:ext cx="79375" cy="93663"/>
                </a:xfrm>
                <a:custGeom>
                  <a:avLst/>
                  <a:gdLst>
                    <a:gd name="T0" fmla="*/ 2147483647 w 50"/>
                    <a:gd name="T1" fmla="*/ 2147483647 h 59"/>
                    <a:gd name="T2" fmla="*/ 2147483647 w 50"/>
                    <a:gd name="T3" fmla="*/ 2147483647 h 59"/>
                    <a:gd name="T4" fmla="*/ 2147483647 w 50"/>
                    <a:gd name="T5" fmla="*/ 0 h 59"/>
                    <a:gd name="T6" fmla="*/ 0 w 50"/>
                    <a:gd name="T7" fmla="*/ 2147483647 h 59"/>
                    <a:gd name="T8" fmla="*/ 2147483647 w 50"/>
                    <a:gd name="T9" fmla="*/ 2147483647 h 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0" h="59">
                      <a:moveTo>
                        <a:pt x="48" y="59"/>
                      </a:moveTo>
                      <a:lnTo>
                        <a:pt x="50" y="57"/>
                      </a:lnTo>
                      <a:lnTo>
                        <a:pt x="3" y="0"/>
                      </a:lnTo>
                      <a:lnTo>
                        <a:pt x="0" y="3"/>
                      </a:lnTo>
                      <a:lnTo>
                        <a:pt x="48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46" name="Freeform 84"/>
                <p:cNvSpPr>
                  <a:spLocks/>
                </p:cNvSpPr>
                <p:nvPr/>
              </p:nvSpPr>
              <p:spPr bwMode="auto">
                <a:xfrm>
                  <a:off x="-3098800" y="696913"/>
                  <a:ext cx="69850" cy="104775"/>
                </a:xfrm>
                <a:custGeom>
                  <a:avLst/>
                  <a:gdLst>
                    <a:gd name="T0" fmla="*/ 2147483647 w 44"/>
                    <a:gd name="T1" fmla="*/ 2147483647 h 66"/>
                    <a:gd name="T2" fmla="*/ 2147483647 w 44"/>
                    <a:gd name="T3" fmla="*/ 2147483647 h 66"/>
                    <a:gd name="T4" fmla="*/ 2147483647 w 44"/>
                    <a:gd name="T5" fmla="*/ 0 h 66"/>
                    <a:gd name="T6" fmla="*/ 0 w 44"/>
                    <a:gd name="T7" fmla="*/ 2147483647 h 66"/>
                    <a:gd name="T8" fmla="*/ 2147483647 w 44"/>
                    <a:gd name="T9" fmla="*/ 2147483647 h 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4" h="66">
                      <a:moveTo>
                        <a:pt x="42" y="66"/>
                      </a:moveTo>
                      <a:lnTo>
                        <a:pt x="44" y="61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42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47" name="Rectangle 85"/>
                <p:cNvSpPr>
                  <a:spLocks noChangeArrowheads="1"/>
                </p:cNvSpPr>
                <p:nvPr/>
              </p:nvSpPr>
              <p:spPr bwMode="auto">
                <a:xfrm>
                  <a:off x="-3013075" y="785813"/>
                  <a:ext cx="161925" cy="2381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7427" name="组合 671"/>
            <p:cNvGrpSpPr>
              <a:grpSpLocks/>
            </p:cNvGrpSpPr>
            <p:nvPr/>
          </p:nvGrpSpPr>
          <p:grpSpPr bwMode="auto">
            <a:xfrm>
              <a:off x="8664575" y="4197350"/>
              <a:ext cx="217488" cy="215900"/>
              <a:chOff x="2859088" y="-3467100"/>
              <a:chExt cx="2576513" cy="2576513"/>
            </a:xfrm>
          </p:grpSpPr>
          <p:sp>
            <p:nvSpPr>
              <p:cNvPr id="673" name="Freeform 92"/>
              <p:cNvSpPr>
                <a:spLocks/>
              </p:cNvSpPr>
              <p:nvPr/>
            </p:nvSpPr>
            <p:spPr bwMode="auto">
              <a:xfrm>
                <a:off x="2859088" y="-3467100"/>
                <a:ext cx="2576513" cy="2576513"/>
              </a:xfrm>
              <a:custGeom>
                <a:avLst/>
                <a:gdLst>
                  <a:gd name="T0" fmla="*/ 687 w 687"/>
                  <a:gd name="T1" fmla="*/ 624 h 687"/>
                  <a:gd name="T2" fmla="*/ 625 w 687"/>
                  <a:gd name="T3" fmla="*/ 687 h 687"/>
                  <a:gd name="T4" fmla="*/ 62 w 687"/>
                  <a:gd name="T5" fmla="*/ 687 h 687"/>
                  <a:gd name="T6" fmla="*/ 0 w 687"/>
                  <a:gd name="T7" fmla="*/ 624 h 687"/>
                  <a:gd name="T8" fmla="*/ 0 w 687"/>
                  <a:gd name="T9" fmla="*/ 62 h 687"/>
                  <a:gd name="T10" fmla="*/ 62 w 687"/>
                  <a:gd name="T11" fmla="*/ 0 h 687"/>
                  <a:gd name="T12" fmla="*/ 625 w 687"/>
                  <a:gd name="T13" fmla="*/ 0 h 687"/>
                  <a:gd name="T14" fmla="*/ 687 w 687"/>
                  <a:gd name="T15" fmla="*/ 62 h 687"/>
                  <a:gd name="T16" fmla="*/ 687 w 687"/>
                  <a:gd name="T17" fmla="*/ 624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7" h="687">
                    <a:moveTo>
                      <a:pt x="687" y="624"/>
                    </a:moveTo>
                    <a:cubicBezTo>
                      <a:pt x="687" y="659"/>
                      <a:pt x="659" y="687"/>
                      <a:pt x="625" y="687"/>
                    </a:cubicBezTo>
                    <a:cubicBezTo>
                      <a:pt x="62" y="687"/>
                      <a:pt x="62" y="687"/>
                      <a:pt x="62" y="687"/>
                    </a:cubicBezTo>
                    <a:cubicBezTo>
                      <a:pt x="28" y="687"/>
                      <a:pt x="0" y="659"/>
                      <a:pt x="0" y="624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625" y="0"/>
                      <a:pt x="625" y="0"/>
                      <a:pt x="625" y="0"/>
                    </a:cubicBezTo>
                    <a:cubicBezTo>
                      <a:pt x="659" y="0"/>
                      <a:pt x="687" y="28"/>
                      <a:pt x="687" y="62"/>
                    </a:cubicBezTo>
                    <a:lnTo>
                      <a:pt x="687" y="624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4" name="Freeform 93"/>
              <p:cNvSpPr>
                <a:spLocks/>
              </p:cNvSpPr>
              <p:nvPr/>
            </p:nvSpPr>
            <p:spPr bwMode="auto">
              <a:xfrm>
                <a:off x="3122381" y="-3239761"/>
                <a:ext cx="2313220" cy="2349174"/>
              </a:xfrm>
              <a:custGeom>
                <a:avLst/>
                <a:gdLst>
                  <a:gd name="T0" fmla="*/ 460 w 617"/>
                  <a:gd name="T1" fmla="*/ 80 h 626"/>
                  <a:gd name="T2" fmla="*/ 425 w 617"/>
                  <a:gd name="T3" fmla="*/ 115 h 626"/>
                  <a:gd name="T4" fmla="*/ 309 w 617"/>
                  <a:gd name="T5" fmla="*/ 0 h 626"/>
                  <a:gd name="T6" fmla="*/ 243 w 617"/>
                  <a:gd name="T7" fmla="*/ 39 h 626"/>
                  <a:gd name="T8" fmla="*/ 240 w 617"/>
                  <a:gd name="T9" fmla="*/ 100 h 626"/>
                  <a:gd name="T10" fmla="*/ 179 w 617"/>
                  <a:gd name="T11" fmla="*/ 96 h 626"/>
                  <a:gd name="T12" fmla="*/ 33 w 617"/>
                  <a:gd name="T13" fmla="*/ 95 h 626"/>
                  <a:gd name="T14" fmla="*/ 0 w 617"/>
                  <a:gd name="T15" fmla="*/ 156 h 626"/>
                  <a:gd name="T16" fmla="*/ 111 w 617"/>
                  <a:gd name="T17" fmla="*/ 268 h 626"/>
                  <a:gd name="T18" fmla="*/ 104 w 617"/>
                  <a:gd name="T19" fmla="*/ 314 h 626"/>
                  <a:gd name="T20" fmla="*/ 61 w 617"/>
                  <a:gd name="T21" fmla="*/ 360 h 626"/>
                  <a:gd name="T22" fmla="*/ 60 w 617"/>
                  <a:gd name="T23" fmla="*/ 379 h 626"/>
                  <a:gd name="T24" fmla="*/ 307 w 617"/>
                  <a:gd name="T25" fmla="*/ 626 h 626"/>
                  <a:gd name="T26" fmla="*/ 555 w 617"/>
                  <a:gd name="T27" fmla="*/ 626 h 626"/>
                  <a:gd name="T28" fmla="*/ 617 w 617"/>
                  <a:gd name="T29" fmla="*/ 563 h 626"/>
                  <a:gd name="T30" fmla="*/ 617 w 617"/>
                  <a:gd name="T31" fmla="*/ 237 h 626"/>
                  <a:gd name="T32" fmla="*/ 460 w 617"/>
                  <a:gd name="T33" fmla="*/ 8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17" h="626">
                    <a:moveTo>
                      <a:pt x="460" y="80"/>
                    </a:moveTo>
                    <a:cubicBezTo>
                      <a:pt x="425" y="115"/>
                      <a:pt x="425" y="115"/>
                      <a:pt x="425" y="115"/>
                    </a:cubicBezTo>
                    <a:cubicBezTo>
                      <a:pt x="309" y="0"/>
                      <a:pt x="309" y="0"/>
                      <a:pt x="309" y="0"/>
                    </a:cubicBezTo>
                    <a:cubicBezTo>
                      <a:pt x="243" y="39"/>
                      <a:pt x="243" y="39"/>
                      <a:pt x="243" y="39"/>
                    </a:cubicBezTo>
                    <a:cubicBezTo>
                      <a:pt x="240" y="100"/>
                      <a:pt x="240" y="100"/>
                      <a:pt x="240" y="100"/>
                    </a:cubicBezTo>
                    <a:cubicBezTo>
                      <a:pt x="179" y="96"/>
                      <a:pt x="179" y="96"/>
                      <a:pt x="179" y="96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111" y="268"/>
                      <a:pt x="111" y="268"/>
                      <a:pt x="111" y="268"/>
                    </a:cubicBezTo>
                    <a:cubicBezTo>
                      <a:pt x="104" y="314"/>
                      <a:pt x="104" y="314"/>
                      <a:pt x="104" y="314"/>
                    </a:cubicBezTo>
                    <a:cubicBezTo>
                      <a:pt x="61" y="360"/>
                      <a:pt x="61" y="360"/>
                      <a:pt x="61" y="360"/>
                    </a:cubicBezTo>
                    <a:cubicBezTo>
                      <a:pt x="60" y="379"/>
                      <a:pt x="60" y="379"/>
                      <a:pt x="60" y="379"/>
                    </a:cubicBezTo>
                    <a:cubicBezTo>
                      <a:pt x="307" y="626"/>
                      <a:pt x="307" y="626"/>
                      <a:pt x="307" y="626"/>
                    </a:cubicBezTo>
                    <a:cubicBezTo>
                      <a:pt x="555" y="626"/>
                      <a:pt x="555" y="626"/>
                      <a:pt x="555" y="626"/>
                    </a:cubicBezTo>
                    <a:cubicBezTo>
                      <a:pt x="589" y="626"/>
                      <a:pt x="617" y="598"/>
                      <a:pt x="617" y="563"/>
                    </a:cubicBezTo>
                    <a:cubicBezTo>
                      <a:pt x="617" y="237"/>
                      <a:pt x="617" y="237"/>
                      <a:pt x="617" y="237"/>
                    </a:cubicBezTo>
                    <a:lnTo>
                      <a:pt x="460" y="8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  <a:alpha val="66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7449" name="组合 674"/>
              <p:cNvGrpSpPr>
                <a:grpSpLocks/>
              </p:cNvGrpSpPr>
              <p:nvPr/>
            </p:nvGrpSpPr>
            <p:grpSpPr bwMode="auto">
              <a:xfrm>
                <a:off x="3122613" y="-3252788"/>
                <a:ext cx="1746250" cy="1979613"/>
                <a:chOff x="3122613" y="-3252788"/>
                <a:chExt cx="1746250" cy="1979613"/>
              </a:xfrm>
            </p:grpSpPr>
            <p:sp>
              <p:nvSpPr>
                <p:cNvPr id="17450" name="Freeform 94"/>
                <p:cNvSpPr>
                  <a:spLocks/>
                </p:cNvSpPr>
                <p:nvPr/>
              </p:nvSpPr>
              <p:spPr bwMode="auto">
                <a:xfrm>
                  <a:off x="3459163" y="-2686050"/>
                  <a:ext cx="60325" cy="454025"/>
                </a:xfrm>
                <a:custGeom>
                  <a:avLst/>
                  <a:gdLst>
                    <a:gd name="T0" fmla="*/ 0 w 38"/>
                    <a:gd name="T1" fmla="*/ 2147483647 h 286"/>
                    <a:gd name="T2" fmla="*/ 2147483647 w 38"/>
                    <a:gd name="T3" fmla="*/ 2147483647 h 286"/>
                    <a:gd name="T4" fmla="*/ 2147483647 w 38"/>
                    <a:gd name="T5" fmla="*/ 2147483647 h 286"/>
                    <a:gd name="T6" fmla="*/ 2147483647 w 38"/>
                    <a:gd name="T7" fmla="*/ 0 h 286"/>
                    <a:gd name="T8" fmla="*/ 0 w 38"/>
                    <a:gd name="T9" fmla="*/ 2147483647 h 2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8" h="286">
                      <a:moveTo>
                        <a:pt x="0" y="5"/>
                      </a:moveTo>
                      <a:lnTo>
                        <a:pt x="31" y="286"/>
                      </a:lnTo>
                      <a:lnTo>
                        <a:pt x="38" y="281"/>
                      </a:lnTo>
                      <a:lnTo>
                        <a:pt x="7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51" name="Freeform 95"/>
                <p:cNvSpPr>
                  <a:spLocks/>
                </p:cNvSpPr>
                <p:nvPr/>
              </p:nvSpPr>
              <p:spPr bwMode="auto">
                <a:xfrm>
                  <a:off x="3505200" y="-2671763"/>
                  <a:ext cx="33338" cy="446088"/>
                </a:xfrm>
                <a:custGeom>
                  <a:avLst/>
                  <a:gdLst>
                    <a:gd name="T0" fmla="*/ 0 w 21"/>
                    <a:gd name="T1" fmla="*/ 0 h 281"/>
                    <a:gd name="T2" fmla="*/ 2147483647 w 21"/>
                    <a:gd name="T3" fmla="*/ 2147483647 h 281"/>
                    <a:gd name="T4" fmla="*/ 2147483647 w 21"/>
                    <a:gd name="T5" fmla="*/ 2147483647 h 281"/>
                    <a:gd name="T6" fmla="*/ 2147483647 w 21"/>
                    <a:gd name="T7" fmla="*/ 0 h 281"/>
                    <a:gd name="T8" fmla="*/ 0 w 21"/>
                    <a:gd name="T9" fmla="*/ 0 h 28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" h="281">
                      <a:moveTo>
                        <a:pt x="0" y="0"/>
                      </a:moveTo>
                      <a:lnTo>
                        <a:pt x="14" y="281"/>
                      </a:lnTo>
                      <a:lnTo>
                        <a:pt x="21" y="281"/>
                      </a:lnTo>
                      <a:lnTo>
                        <a:pt x="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52" name="Freeform 96"/>
                <p:cNvSpPr>
                  <a:spLocks/>
                </p:cNvSpPr>
                <p:nvPr/>
              </p:nvSpPr>
              <p:spPr bwMode="auto">
                <a:xfrm>
                  <a:off x="3552825" y="-2686050"/>
                  <a:ext cx="60325" cy="454025"/>
                </a:xfrm>
                <a:custGeom>
                  <a:avLst/>
                  <a:gdLst>
                    <a:gd name="T0" fmla="*/ 0 w 38"/>
                    <a:gd name="T1" fmla="*/ 2147483647 h 286"/>
                    <a:gd name="T2" fmla="*/ 2147483647 w 38"/>
                    <a:gd name="T3" fmla="*/ 2147483647 h 286"/>
                    <a:gd name="T4" fmla="*/ 2147483647 w 38"/>
                    <a:gd name="T5" fmla="*/ 2147483647 h 286"/>
                    <a:gd name="T6" fmla="*/ 2147483647 w 38"/>
                    <a:gd name="T7" fmla="*/ 0 h 286"/>
                    <a:gd name="T8" fmla="*/ 0 w 38"/>
                    <a:gd name="T9" fmla="*/ 2147483647 h 2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8" h="286">
                      <a:moveTo>
                        <a:pt x="0" y="281"/>
                      </a:moveTo>
                      <a:lnTo>
                        <a:pt x="7" y="286"/>
                      </a:lnTo>
                      <a:lnTo>
                        <a:pt x="38" y="5"/>
                      </a:lnTo>
                      <a:lnTo>
                        <a:pt x="31" y="0"/>
                      </a:lnTo>
                      <a:lnTo>
                        <a:pt x="0" y="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53" name="Freeform 97"/>
                <p:cNvSpPr>
                  <a:spLocks/>
                </p:cNvSpPr>
                <p:nvPr/>
              </p:nvSpPr>
              <p:spPr bwMode="auto">
                <a:xfrm>
                  <a:off x="3538538" y="-2671763"/>
                  <a:ext cx="33338" cy="446088"/>
                </a:xfrm>
                <a:custGeom>
                  <a:avLst/>
                  <a:gdLst>
                    <a:gd name="T0" fmla="*/ 0 w 21"/>
                    <a:gd name="T1" fmla="*/ 2147483647 h 281"/>
                    <a:gd name="T2" fmla="*/ 2147483647 w 21"/>
                    <a:gd name="T3" fmla="*/ 2147483647 h 281"/>
                    <a:gd name="T4" fmla="*/ 2147483647 w 21"/>
                    <a:gd name="T5" fmla="*/ 0 h 281"/>
                    <a:gd name="T6" fmla="*/ 2147483647 w 21"/>
                    <a:gd name="T7" fmla="*/ 0 h 281"/>
                    <a:gd name="T8" fmla="*/ 0 w 21"/>
                    <a:gd name="T9" fmla="*/ 2147483647 h 28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" h="281">
                      <a:moveTo>
                        <a:pt x="0" y="281"/>
                      </a:moveTo>
                      <a:lnTo>
                        <a:pt x="7" y="281"/>
                      </a:lnTo>
                      <a:lnTo>
                        <a:pt x="21" y="0"/>
                      </a:lnTo>
                      <a:lnTo>
                        <a:pt x="14" y="0"/>
                      </a:lnTo>
                      <a:lnTo>
                        <a:pt x="0" y="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54" name="Freeform 98"/>
                <p:cNvSpPr>
                  <a:spLocks noEditPoints="1"/>
                </p:cNvSpPr>
                <p:nvPr/>
              </p:nvSpPr>
              <p:spPr bwMode="auto">
                <a:xfrm>
                  <a:off x="3122613" y="-2895600"/>
                  <a:ext cx="1511300" cy="234950"/>
                </a:xfrm>
                <a:custGeom>
                  <a:avLst/>
                  <a:gdLst>
                    <a:gd name="T0" fmla="*/ 2147483647 w 403"/>
                    <a:gd name="T1" fmla="*/ 2147483647 h 63"/>
                    <a:gd name="T2" fmla="*/ 2147483647 w 403"/>
                    <a:gd name="T3" fmla="*/ 2147483647 h 63"/>
                    <a:gd name="T4" fmla="*/ 2147483647 w 403"/>
                    <a:gd name="T5" fmla="*/ 2147483647 h 63"/>
                    <a:gd name="T6" fmla="*/ 2147483647 w 403"/>
                    <a:gd name="T7" fmla="*/ 2147483647 h 63"/>
                    <a:gd name="T8" fmla="*/ 2147483647 w 403"/>
                    <a:gd name="T9" fmla="*/ 0 h 63"/>
                    <a:gd name="T10" fmla="*/ 2147483647 w 403"/>
                    <a:gd name="T11" fmla="*/ 0 h 63"/>
                    <a:gd name="T12" fmla="*/ 0 w 403"/>
                    <a:gd name="T13" fmla="*/ 2147483647 h 63"/>
                    <a:gd name="T14" fmla="*/ 2147483647 w 403"/>
                    <a:gd name="T15" fmla="*/ 2147483647 h 63"/>
                    <a:gd name="T16" fmla="*/ 2147483647 w 403"/>
                    <a:gd name="T17" fmla="*/ 2147483647 h 63"/>
                    <a:gd name="T18" fmla="*/ 2147483647 w 403"/>
                    <a:gd name="T19" fmla="*/ 2147483647 h 63"/>
                    <a:gd name="T20" fmla="*/ 2147483647 w 403"/>
                    <a:gd name="T21" fmla="*/ 2147483647 h 63"/>
                    <a:gd name="T22" fmla="*/ 2147483647 w 403"/>
                    <a:gd name="T23" fmla="*/ 2147483647 h 63"/>
                    <a:gd name="T24" fmla="*/ 2147483647 w 403"/>
                    <a:gd name="T25" fmla="*/ 2147483647 h 63"/>
                    <a:gd name="T26" fmla="*/ 2147483647 w 403"/>
                    <a:gd name="T27" fmla="*/ 2147483647 h 63"/>
                    <a:gd name="T28" fmla="*/ 2147483647 w 403"/>
                    <a:gd name="T29" fmla="*/ 2147483647 h 63"/>
                    <a:gd name="T30" fmla="*/ 2147483647 w 403"/>
                    <a:gd name="T31" fmla="*/ 2147483647 h 63"/>
                    <a:gd name="T32" fmla="*/ 2147483647 w 403"/>
                    <a:gd name="T33" fmla="*/ 2147483647 h 63"/>
                    <a:gd name="T34" fmla="*/ 2147483647 w 403"/>
                    <a:gd name="T35" fmla="*/ 2147483647 h 63"/>
                    <a:gd name="T36" fmla="*/ 2147483647 w 403"/>
                    <a:gd name="T37" fmla="*/ 2147483647 h 63"/>
                    <a:gd name="T38" fmla="*/ 2147483647 w 403"/>
                    <a:gd name="T39" fmla="*/ 2147483647 h 63"/>
                    <a:gd name="T40" fmla="*/ 2147483647 w 403"/>
                    <a:gd name="T41" fmla="*/ 2147483647 h 63"/>
                    <a:gd name="T42" fmla="*/ 2147483647 w 403"/>
                    <a:gd name="T43" fmla="*/ 2147483647 h 63"/>
                    <a:gd name="T44" fmla="*/ 2147483647 w 403"/>
                    <a:gd name="T45" fmla="*/ 2147483647 h 63"/>
                    <a:gd name="T46" fmla="*/ 2147483647 w 403"/>
                    <a:gd name="T47" fmla="*/ 2147483647 h 63"/>
                    <a:gd name="T48" fmla="*/ 2147483647 w 403"/>
                    <a:gd name="T49" fmla="*/ 2147483647 h 63"/>
                    <a:gd name="T50" fmla="*/ 2147483647 w 403"/>
                    <a:gd name="T51" fmla="*/ 2147483647 h 63"/>
                    <a:gd name="T52" fmla="*/ 2147483647 w 403"/>
                    <a:gd name="T53" fmla="*/ 2147483647 h 63"/>
                    <a:gd name="T54" fmla="*/ 2147483647 w 403"/>
                    <a:gd name="T55" fmla="*/ 2147483647 h 63"/>
                    <a:gd name="T56" fmla="*/ 2147483647 w 403"/>
                    <a:gd name="T57" fmla="*/ 2147483647 h 63"/>
                    <a:gd name="T58" fmla="*/ 2147483647 w 403"/>
                    <a:gd name="T59" fmla="*/ 2147483647 h 63"/>
                    <a:gd name="T60" fmla="*/ 2147483647 w 403"/>
                    <a:gd name="T61" fmla="*/ 2147483647 h 63"/>
                    <a:gd name="T62" fmla="*/ 2147483647 w 403"/>
                    <a:gd name="T63" fmla="*/ 2147483647 h 63"/>
                    <a:gd name="T64" fmla="*/ 2147483647 w 403"/>
                    <a:gd name="T65" fmla="*/ 2147483647 h 63"/>
                    <a:gd name="T66" fmla="*/ 2147483647 w 403"/>
                    <a:gd name="T67" fmla="*/ 2147483647 h 63"/>
                    <a:gd name="T68" fmla="*/ 2147483647 w 403"/>
                    <a:gd name="T69" fmla="*/ 2147483647 h 63"/>
                    <a:gd name="T70" fmla="*/ 2147483647 w 403"/>
                    <a:gd name="T71" fmla="*/ 2147483647 h 63"/>
                    <a:gd name="T72" fmla="*/ 2147483647 w 403"/>
                    <a:gd name="T73" fmla="*/ 2147483647 h 63"/>
                    <a:gd name="T74" fmla="*/ 2147483647 w 403"/>
                    <a:gd name="T75" fmla="*/ 2147483647 h 63"/>
                    <a:gd name="T76" fmla="*/ 2147483647 w 403"/>
                    <a:gd name="T77" fmla="*/ 2147483647 h 63"/>
                    <a:gd name="T78" fmla="*/ 2147483647 w 403"/>
                    <a:gd name="T79" fmla="*/ 2147483647 h 63"/>
                    <a:gd name="T80" fmla="*/ 2147483647 w 403"/>
                    <a:gd name="T81" fmla="*/ 2147483647 h 63"/>
                    <a:gd name="T82" fmla="*/ 2147483647 w 403"/>
                    <a:gd name="T83" fmla="*/ 2147483647 h 63"/>
                    <a:gd name="T84" fmla="*/ 2147483647 w 403"/>
                    <a:gd name="T85" fmla="*/ 2147483647 h 63"/>
                    <a:gd name="T86" fmla="*/ 2147483647 w 403"/>
                    <a:gd name="T87" fmla="*/ 2147483647 h 63"/>
                    <a:gd name="T88" fmla="*/ 2147483647 w 403"/>
                    <a:gd name="T89" fmla="*/ 2147483647 h 63"/>
                    <a:gd name="T90" fmla="*/ 2147483647 w 403"/>
                    <a:gd name="T91" fmla="*/ 2147483647 h 63"/>
                    <a:gd name="T92" fmla="*/ 2147483647 w 403"/>
                    <a:gd name="T93" fmla="*/ 2147483647 h 63"/>
                    <a:gd name="T94" fmla="*/ 2147483647 w 403"/>
                    <a:gd name="T95" fmla="*/ 2147483647 h 63"/>
                    <a:gd name="T96" fmla="*/ 2147483647 w 403"/>
                    <a:gd name="T97" fmla="*/ 2147483647 h 63"/>
                    <a:gd name="T98" fmla="*/ 2147483647 w 403"/>
                    <a:gd name="T99" fmla="*/ 2147483647 h 63"/>
                    <a:gd name="T100" fmla="*/ 2147483647 w 403"/>
                    <a:gd name="T101" fmla="*/ 2147483647 h 63"/>
                    <a:gd name="T102" fmla="*/ 2147483647 w 403"/>
                    <a:gd name="T103" fmla="*/ 2147483647 h 63"/>
                    <a:gd name="T104" fmla="*/ 2147483647 w 403"/>
                    <a:gd name="T105" fmla="*/ 2147483647 h 63"/>
                    <a:gd name="T106" fmla="*/ 2147483647 w 403"/>
                    <a:gd name="T107" fmla="*/ 2147483647 h 63"/>
                    <a:gd name="T108" fmla="*/ 2147483647 w 403"/>
                    <a:gd name="T109" fmla="*/ 2147483647 h 63"/>
                    <a:gd name="T110" fmla="*/ 2147483647 w 403"/>
                    <a:gd name="T111" fmla="*/ 2147483647 h 63"/>
                    <a:gd name="T112" fmla="*/ 2147483647 w 403"/>
                    <a:gd name="T113" fmla="*/ 2147483647 h 63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403" h="63">
                      <a:moveTo>
                        <a:pt x="403" y="51"/>
                      </a:moveTo>
                      <a:cubicBezTo>
                        <a:pt x="403" y="51"/>
                        <a:pt x="389" y="51"/>
                        <a:pt x="366" y="51"/>
                      </a:cubicBezTo>
                      <a:cubicBezTo>
                        <a:pt x="387" y="11"/>
                        <a:pt x="387" y="11"/>
                        <a:pt x="387" y="11"/>
                      </a:cubicBezTo>
                      <a:cubicBezTo>
                        <a:pt x="397" y="11"/>
                        <a:pt x="403" y="11"/>
                        <a:pt x="403" y="11"/>
                      </a:cubicBezTo>
                      <a:cubicBezTo>
                        <a:pt x="403" y="0"/>
                        <a:pt x="403" y="0"/>
                        <a:pt x="403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403" y="63"/>
                        <a:pt x="403" y="63"/>
                        <a:pt x="403" y="63"/>
                      </a:cubicBezTo>
                      <a:lnTo>
                        <a:pt x="403" y="51"/>
                      </a:lnTo>
                      <a:close/>
                      <a:moveTo>
                        <a:pt x="212" y="15"/>
                      </a:moveTo>
                      <a:cubicBezTo>
                        <a:pt x="234" y="51"/>
                        <a:pt x="234" y="51"/>
                        <a:pt x="234" y="51"/>
                      </a:cubicBezTo>
                      <a:cubicBezTo>
                        <a:pt x="194" y="51"/>
                        <a:pt x="194" y="51"/>
                        <a:pt x="194" y="51"/>
                      </a:cubicBezTo>
                      <a:lnTo>
                        <a:pt x="212" y="15"/>
                      </a:lnTo>
                      <a:close/>
                      <a:moveTo>
                        <a:pt x="300" y="47"/>
                      </a:moveTo>
                      <a:cubicBezTo>
                        <a:pt x="280" y="11"/>
                        <a:pt x="280" y="11"/>
                        <a:pt x="280" y="11"/>
                      </a:cubicBezTo>
                      <a:cubicBezTo>
                        <a:pt x="319" y="11"/>
                        <a:pt x="319" y="11"/>
                        <a:pt x="319" y="11"/>
                      </a:cubicBezTo>
                      <a:lnTo>
                        <a:pt x="300" y="47"/>
                      </a:lnTo>
                      <a:close/>
                      <a:moveTo>
                        <a:pt x="270" y="16"/>
                      </a:moveTo>
                      <a:cubicBezTo>
                        <a:pt x="291" y="51"/>
                        <a:pt x="291" y="51"/>
                        <a:pt x="291" y="51"/>
                      </a:cubicBezTo>
                      <a:cubicBezTo>
                        <a:pt x="252" y="51"/>
                        <a:pt x="252" y="51"/>
                        <a:pt x="252" y="51"/>
                      </a:cubicBezTo>
                      <a:lnTo>
                        <a:pt x="270" y="16"/>
                      </a:lnTo>
                      <a:close/>
                      <a:moveTo>
                        <a:pt x="327" y="16"/>
                      </a:moveTo>
                      <a:cubicBezTo>
                        <a:pt x="348" y="51"/>
                        <a:pt x="348" y="51"/>
                        <a:pt x="348" y="51"/>
                      </a:cubicBezTo>
                      <a:cubicBezTo>
                        <a:pt x="309" y="51"/>
                        <a:pt x="309" y="51"/>
                        <a:pt x="309" y="51"/>
                      </a:cubicBezTo>
                      <a:lnTo>
                        <a:pt x="327" y="16"/>
                      </a:lnTo>
                      <a:close/>
                      <a:moveTo>
                        <a:pt x="337" y="11"/>
                      </a:moveTo>
                      <a:cubicBezTo>
                        <a:pt x="376" y="11"/>
                        <a:pt x="376" y="11"/>
                        <a:pt x="376" y="11"/>
                      </a:cubicBezTo>
                      <a:cubicBezTo>
                        <a:pt x="357" y="47"/>
                        <a:pt x="357" y="47"/>
                        <a:pt x="357" y="47"/>
                      </a:cubicBezTo>
                      <a:lnTo>
                        <a:pt x="337" y="11"/>
                      </a:lnTo>
                      <a:close/>
                      <a:moveTo>
                        <a:pt x="243" y="47"/>
                      </a:moveTo>
                      <a:cubicBezTo>
                        <a:pt x="223" y="11"/>
                        <a:pt x="223" y="11"/>
                        <a:pt x="223" y="11"/>
                      </a:cubicBezTo>
                      <a:cubicBezTo>
                        <a:pt x="261" y="11"/>
                        <a:pt x="261" y="11"/>
                        <a:pt x="261" y="11"/>
                      </a:cubicBezTo>
                      <a:lnTo>
                        <a:pt x="243" y="47"/>
                      </a:lnTo>
                      <a:close/>
                      <a:moveTo>
                        <a:pt x="185" y="47"/>
                      </a:moveTo>
                      <a:cubicBezTo>
                        <a:pt x="164" y="11"/>
                        <a:pt x="164" y="11"/>
                        <a:pt x="164" y="11"/>
                      </a:cubicBezTo>
                      <a:cubicBezTo>
                        <a:pt x="203" y="11"/>
                        <a:pt x="203" y="11"/>
                        <a:pt x="203" y="11"/>
                      </a:cubicBezTo>
                      <a:lnTo>
                        <a:pt x="185" y="47"/>
                      </a:lnTo>
                      <a:close/>
                      <a:moveTo>
                        <a:pt x="46" y="11"/>
                      </a:move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67" y="48"/>
                        <a:pt x="67" y="48"/>
                        <a:pt x="67" y="48"/>
                      </a:cubicBezTo>
                      <a:lnTo>
                        <a:pt x="46" y="11"/>
                      </a:lnTo>
                      <a:close/>
                      <a:moveTo>
                        <a:pt x="105" y="11"/>
                      </a:moveTo>
                      <a:cubicBezTo>
                        <a:pt x="145" y="11"/>
                        <a:pt x="145" y="11"/>
                        <a:pt x="145" y="11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lnTo>
                        <a:pt x="105" y="11"/>
                      </a:lnTo>
                      <a:close/>
                      <a:moveTo>
                        <a:pt x="35" y="15"/>
                      </a:moveTo>
                      <a:cubicBezTo>
                        <a:pt x="57" y="51"/>
                        <a:pt x="57" y="51"/>
                        <a:pt x="57" y="51"/>
                      </a:cubicBezTo>
                      <a:cubicBezTo>
                        <a:pt x="17" y="51"/>
                        <a:pt x="17" y="51"/>
                        <a:pt x="17" y="51"/>
                      </a:cubicBezTo>
                      <a:cubicBezTo>
                        <a:pt x="19" y="46"/>
                        <a:pt x="31" y="23"/>
                        <a:pt x="35" y="15"/>
                      </a:cubicBezTo>
                      <a:close/>
                      <a:moveTo>
                        <a:pt x="95" y="15"/>
                      </a:moveTo>
                      <a:cubicBezTo>
                        <a:pt x="116" y="51"/>
                        <a:pt x="116" y="51"/>
                        <a:pt x="116" y="51"/>
                      </a:cubicBezTo>
                      <a:cubicBezTo>
                        <a:pt x="76" y="51"/>
                        <a:pt x="76" y="51"/>
                        <a:pt x="76" y="51"/>
                      </a:cubicBezTo>
                      <a:lnTo>
                        <a:pt x="95" y="15"/>
                      </a:lnTo>
                      <a:close/>
                      <a:moveTo>
                        <a:pt x="154" y="15"/>
                      </a:moveTo>
                      <a:cubicBezTo>
                        <a:pt x="175" y="51"/>
                        <a:pt x="175" y="51"/>
                        <a:pt x="175" y="51"/>
                      </a:cubicBezTo>
                      <a:cubicBezTo>
                        <a:pt x="135" y="51"/>
                        <a:pt x="135" y="51"/>
                        <a:pt x="135" y="51"/>
                      </a:cubicBezTo>
                      <a:lnTo>
                        <a:pt x="154" y="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55" name="Freeform 99"/>
                <p:cNvSpPr>
                  <a:spLocks/>
                </p:cNvSpPr>
                <p:nvPr/>
              </p:nvSpPr>
              <p:spPr bwMode="auto">
                <a:xfrm>
                  <a:off x="3860800" y="-1782763"/>
                  <a:ext cx="581025" cy="98425"/>
                </a:xfrm>
                <a:custGeom>
                  <a:avLst/>
                  <a:gdLst>
                    <a:gd name="T0" fmla="*/ 2147483647 w 155"/>
                    <a:gd name="T1" fmla="*/ 2147483647 h 26"/>
                    <a:gd name="T2" fmla="*/ 2147483647 w 155"/>
                    <a:gd name="T3" fmla="*/ 2147483647 h 26"/>
                    <a:gd name="T4" fmla="*/ 2147483647 w 155"/>
                    <a:gd name="T5" fmla="*/ 2147483647 h 26"/>
                    <a:gd name="T6" fmla="*/ 0 w 155"/>
                    <a:gd name="T7" fmla="*/ 2147483647 h 26"/>
                    <a:gd name="T8" fmla="*/ 0 w 155"/>
                    <a:gd name="T9" fmla="*/ 2147483647 h 26"/>
                    <a:gd name="T10" fmla="*/ 2147483647 w 155"/>
                    <a:gd name="T11" fmla="*/ 0 h 26"/>
                    <a:gd name="T12" fmla="*/ 2147483647 w 155"/>
                    <a:gd name="T13" fmla="*/ 0 h 26"/>
                    <a:gd name="T14" fmla="*/ 2147483647 w 155"/>
                    <a:gd name="T15" fmla="*/ 2147483647 h 26"/>
                    <a:gd name="T16" fmla="*/ 2147483647 w 155"/>
                    <a:gd name="T17" fmla="*/ 2147483647 h 2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55" h="26">
                      <a:moveTo>
                        <a:pt x="155" y="20"/>
                      </a:moveTo>
                      <a:cubicBezTo>
                        <a:pt x="155" y="23"/>
                        <a:pt x="153" y="26"/>
                        <a:pt x="150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2" y="26"/>
                        <a:pt x="0" y="23"/>
                        <a:pt x="0" y="2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3" y="0"/>
                        <a:pt x="155" y="3"/>
                        <a:pt x="155" y="6"/>
                      </a:cubicBezTo>
                      <a:lnTo>
                        <a:pt x="155" y="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56" name="Freeform 100"/>
                <p:cNvSpPr>
                  <a:spLocks noEditPoints="1"/>
                </p:cNvSpPr>
                <p:nvPr/>
              </p:nvSpPr>
              <p:spPr bwMode="auto">
                <a:xfrm>
                  <a:off x="4006850" y="-3252788"/>
                  <a:ext cx="277813" cy="1447800"/>
                </a:xfrm>
                <a:custGeom>
                  <a:avLst/>
                  <a:gdLst>
                    <a:gd name="T0" fmla="*/ 2147483647 w 74"/>
                    <a:gd name="T1" fmla="*/ 2147483647 h 386"/>
                    <a:gd name="T2" fmla="*/ 2147483647 w 74"/>
                    <a:gd name="T3" fmla="*/ 2147483647 h 386"/>
                    <a:gd name="T4" fmla="*/ 2147483647 w 74"/>
                    <a:gd name="T5" fmla="*/ 2147483647 h 386"/>
                    <a:gd name="T6" fmla="*/ 2147483647 w 74"/>
                    <a:gd name="T7" fmla="*/ 2147483647 h 386"/>
                    <a:gd name="T8" fmla="*/ 2147483647 w 74"/>
                    <a:gd name="T9" fmla="*/ 2147483647 h 386"/>
                    <a:gd name="T10" fmla="*/ 2147483647 w 74"/>
                    <a:gd name="T11" fmla="*/ 0 h 386"/>
                    <a:gd name="T12" fmla="*/ 2147483647 w 74"/>
                    <a:gd name="T13" fmla="*/ 0 h 386"/>
                    <a:gd name="T14" fmla="*/ 0 w 74"/>
                    <a:gd name="T15" fmla="*/ 2147483647 h 386"/>
                    <a:gd name="T16" fmla="*/ 0 w 74"/>
                    <a:gd name="T17" fmla="*/ 2147483647 h 386"/>
                    <a:gd name="T18" fmla="*/ 2147483647 w 74"/>
                    <a:gd name="T19" fmla="*/ 2147483647 h 386"/>
                    <a:gd name="T20" fmla="*/ 2147483647 w 74"/>
                    <a:gd name="T21" fmla="*/ 2147483647 h 386"/>
                    <a:gd name="T22" fmla="*/ 2147483647 w 74"/>
                    <a:gd name="T23" fmla="*/ 2147483647 h 386"/>
                    <a:gd name="T24" fmla="*/ 2147483647 w 74"/>
                    <a:gd name="T25" fmla="*/ 2147483647 h 386"/>
                    <a:gd name="T26" fmla="*/ 2147483647 w 74"/>
                    <a:gd name="T27" fmla="*/ 2147483647 h 386"/>
                    <a:gd name="T28" fmla="*/ 2147483647 w 74"/>
                    <a:gd name="T29" fmla="*/ 2147483647 h 386"/>
                    <a:gd name="T30" fmla="*/ 2147483647 w 74"/>
                    <a:gd name="T31" fmla="*/ 2147483647 h 386"/>
                    <a:gd name="T32" fmla="*/ 2147483647 w 74"/>
                    <a:gd name="T33" fmla="*/ 2147483647 h 386"/>
                    <a:gd name="T34" fmla="*/ 2147483647 w 74"/>
                    <a:gd name="T35" fmla="*/ 2147483647 h 386"/>
                    <a:gd name="T36" fmla="*/ 2147483647 w 74"/>
                    <a:gd name="T37" fmla="*/ 2147483647 h 386"/>
                    <a:gd name="T38" fmla="*/ 2147483647 w 74"/>
                    <a:gd name="T39" fmla="*/ 2147483647 h 386"/>
                    <a:gd name="T40" fmla="*/ 2147483647 w 74"/>
                    <a:gd name="T41" fmla="*/ 2147483647 h 386"/>
                    <a:gd name="T42" fmla="*/ 2147483647 w 74"/>
                    <a:gd name="T43" fmla="*/ 2147483647 h 386"/>
                    <a:gd name="T44" fmla="*/ 2147483647 w 74"/>
                    <a:gd name="T45" fmla="*/ 2147483647 h 386"/>
                    <a:gd name="T46" fmla="*/ 2147483647 w 74"/>
                    <a:gd name="T47" fmla="*/ 2147483647 h 386"/>
                    <a:gd name="T48" fmla="*/ 2147483647 w 74"/>
                    <a:gd name="T49" fmla="*/ 2147483647 h 386"/>
                    <a:gd name="T50" fmla="*/ 2147483647 w 74"/>
                    <a:gd name="T51" fmla="*/ 2147483647 h 386"/>
                    <a:gd name="T52" fmla="*/ 2147483647 w 74"/>
                    <a:gd name="T53" fmla="*/ 2147483647 h 386"/>
                    <a:gd name="T54" fmla="*/ 2147483647 w 74"/>
                    <a:gd name="T55" fmla="*/ 2147483647 h 386"/>
                    <a:gd name="T56" fmla="*/ 2147483647 w 74"/>
                    <a:gd name="T57" fmla="*/ 2147483647 h 386"/>
                    <a:gd name="T58" fmla="*/ 2147483647 w 74"/>
                    <a:gd name="T59" fmla="*/ 2147483647 h 386"/>
                    <a:gd name="T60" fmla="*/ 2147483647 w 74"/>
                    <a:gd name="T61" fmla="*/ 2147483647 h 386"/>
                    <a:gd name="T62" fmla="*/ 2147483647 w 74"/>
                    <a:gd name="T63" fmla="*/ 2147483647 h 386"/>
                    <a:gd name="T64" fmla="*/ 2147483647 w 74"/>
                    <a:gd name="T65" fmla="*/ 2147483647 h 386"/>
                    <a:gd name="T66" fmla="*/ 2147483647 w 74"/>
                    <a:gd name="T67" fmla="*/ 2147483647 h 386"/>
                    <a:gd name="T68" fmla="*/ 2147483647 w 74"/>
                    <a:gd name="T69" fmla="*/ 2147483647 h 386"/>
                    <a:gd name="T70" fmla="*/ 2147483647 w 74"/>
                    <a:gd name="T71" fmla="*/ 2147483647 h 386"/>
                    <a:gd name="T72" fmla="*/ 2147483647 w 74"/>
                    <a:gd name="T73" fmla="*/ 2147483647 h 386"/>
                    <a:gd name="T74" fmla="*/ 2147483647 w 74"/>
                    <a:gd name="T75" fmla="*/ 2147483647 h 386"/>
                    <a:gd name="T76" fmla="*/ 2147483647 w 74"/>
                    <a:gd name="T77" fmla="*/ 2147483647 h 386"/>
                    <a:gd name="T78" fmla="*/ 2147483647 w 74"/>
                    <a:gd name="T79" fmla="*/ 2147483647 h 38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74" h="386">
                      <a:moveTo>
                        <a:pt x="61" y="386"/>
                      </a:moveTo>
                      <a:cubicBezTo>
                        <a:pt x="74" y="386"/>
                        <a:pt x="74" y="386"/>
                        <a:pt x="74" y="386"/>
                      </a:cubicBezTo>
                      <a:cubicBezTo>
                        <a:pt x="74" y="274"/>
                        <a:pt x="74" y="274"/>
                        <a:pt x="74" y="274"/>
                      </a:cubicBezTo>
                      <a:cubicBezTo>
                        <a:pt x="74" y="274"/>
                        <a:pt x="74" y="274"/>
                        <a:pt x="74" y="274"/>
                      </a:cubicBezTo>
                      <a:cubicBezTo>
                        <a:pt x="74" y="274"/>
                        <a:pt x="74" y="274"/>
                        <a:pt x="74" y="27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0" y="386"/>
                        <a:pt x="0" y="386"/>
                        <a:pt x="0" y="386"/>
                      </a:cubicBezTo>
                      <a:cubicBezTo>
                        <a:pt x="36" y="386"/>
                        <a:pt x="36" y="386"/>
                        <a:pt x="36" y="386"/>
                      </a:cubicBezTo>
                      <a:cubicBezTo>
                        <a:pt x="61" y="369"/>
                        <a:pt x="61" y="369"/>
                        <a:pt x="61" y="369"/>
                      </a:cubicBezTo>
                      <a:lnTo>
                        <a:pt x="61" y="386"/>
                      </a:lnTo>
                      <a:close/>
                      <a:moveTo>
                        <a:pt x="61" y="256"/>
                      </a:moveTo>
                      <a:cubicBezTo>
                        <a:pt x="16" y="223"/>
                        <a:pt x="16" y="223"/>
                        <a:pt x="16" y="223"/>
                      </a:cubicBezTo>
                      <a:cubicBezTo>
                        <a:pt x="61" y="195"/>
                        <a:pt x="61" y="195"/>
                        <a:pt x="61" y="195"/>
                      </a:cubicBezTo>
                      <a:lnTo>
                        <a:pt x="61" y="256"/>
                      </a:lnTo>
                      <a:close/>
                      <a:moveTo>
                        <a:pt x="61" y="21"/>
                      </a:moveTo>
                      <a:cubicBezTo>
                        <a:pt x="61" y="82"/>
                        <a:pt x="61" y="82"/>
                        <a:pt x="61" y="82"/>
                      </a:cubicBezTo>
                      <a:cubicBezTo>
                        <a:pt x="16" y="50"/>
                        <a:pt x="16" y="50"/>
                        <a:pt x="16" y="50"/>
                      </a:cubicBezTo>
                      <a:cubicBezTo>
                        <a:pt x="26" y="43"/>
                        <a:pt x="57" y="24"/>
                        <a:pt x="61" y="21"/>
                      </a:cubicBezTo>
                      <a:close/>
                      <a:moveTo>
                        <a:pt x="13" y="64"/>
                      </a:moveTo>
                      <a:cubicBezTo>
                        <a:pt x="61" y="98"/>
                        <a:pt x="61" y="98"/>
                        <a:pt x="61" y="98"/>
                      </a:cubicBezTo>
                      <a:cubicBezTo>
                        <a:pt x="61" y="169"/>
                        <a:pt x="61" y="169"/>
                        <a:pt x="61" y="169"/>
                      </a:cubicBezTo>
                      <a:cubicBezTo>
                        <a:pt x="36" y="151"/>
                        <a:pt x="36" y="151"/>
                        <a:pt x="36" y="151"/>
                      </a:cubicBezTo>
                      <a:cubicBezTo>
                        <a:pt x="15" y="152"/>
                        <a:pt x="15" y="152"/>
                        <a:pt x="15" y="152"/>
                      </a:cubicBezTo>
                      <a:cubicBezTo>
                        <a:pt x="58" y="183"/>
                        <a:pt x="58" y="183"/>
                        <a:pt x="58" y="183"/>
                      </a:cubicBezTo>
                      <a:cubicBezTo>
                        <a:pt x="13" y="211"/>
                        <a:pt x="13" y="211"/>
                        <a:pt x="13" y="211"/>
                      </a:cubicBezTo>
                      <a:lnTo>
                        <a:pt x="13" y="64"/>
                      </a:lnTo>
                      <a:close/>
                      <a:moveTo>
                        <a:pt x="13" y="238"/>
                      </a:moveTo>
                      <a:cubicBezTo>
                        <a:pt x="58" y="270"/>
                        <a:pt x="58" y="270"/>
                        <a:pt x="58" y="270"/>
                      </a:cubicBezTo>
                      <a:cubicBezTo>
                        <a:pt x="13" y="298"/>
                        <a:pt x="13" y="298"/>
                        <a:pt x="13" y="298"/>
                      </a:cubicBezTo>
                      <a:lnTo>
                        <a:pt x="13" y="238"/>
                      </a:lnTo>
                      <a:close/>
                      <a:moveTo>
                        <a:pt x="13" y="385"/>
                      </a:moveTo>
                      <a:cubicBezTo>
                        <a:pt x="13" y="324"/>
                        <a:pt x="13" y="324"/>
                        <a:pt x="13" y="324"/>
                      </a:cubicBezTo>
                      <a:cubicBezTo>
                        <a:pt x="58" y="356"/>
                        <a:pt x="58" y="356"/>
                        <a:pt x="58" y="356"/>
                      </a:cubicBezTo>
                      <a:lnTo>
                        <a:pt x="13" y="385"/>
                      </a:lnTo>
                      <a:close/>
                      <a:moveTo>
                        <a:pt x="17" y="310"/>
                      </a:moveTo>
                      <a:cubicBezTo>
                        <a:pt x="61" y="283"/>
                        <a:pt x="61" y="283"/>
                        <a:pt x="61" y="283"/>
                      </a:cubicBezTo>
                      <a:cubicBezTo>
                        <a:pt x="61" y="342"/>
                        <a:pt x="61" y="342"/>
                        <a:pt x="61" y="342"/>
                      </a:cubicBezTo>
                      <a:lnTo>
                        <a:pt x="17" y="3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57" name="Freeform 101"/>
                <p:cNvSpPr>
                  <a:spLocks/>
                </p:cNvSpPr>
                <p:nvPr/>
              </p:nvSpPr>
              <p:spPr bwMode="auto">
                <a:xfrm>
                  <a:off x="3860800" y="-1647825"/>
                  <a:ext cx="581025" cy="101600"/>
                </a:xfrm>
                <a:custGeom>
                  <a:avLst/>
                  <a:gdLst>
                    <a:gd name="T0" fmla="*/ 2147483647 w 155"/>
                    <a:gd name="T1" fmla="*/ 2147483647 h 27"/>
                    <a:gd name="T2" fmla="*/ 2147483647 w 155"/>
                    <a:gd name="T3" fmla="*/ 2147483647 h 27"/>
                    <a:gd name="T4" fmla="*/ 2147483647 w 155"/>
                    <a:gd name="T5" fmla="*/ 2147483647 h 27"/>
                    <a:gd name="T6" fmla="*/ 0 w 155"/>
                    <a:gd name="T7" fmla="*/ 2147483647 h 27"/>
                    <a:gd name="T8" fmla="*/ 0 w 155"/>
                    <a:gd name="T9" fmla="*/ 2147483647 h 27"/>
                    <a:gd name="T10" fmla="*/ 2147483647 w 155"/>
                    <a:gd name="T11" fmla="*/ 0 h 27"/>
                    <a:gd name="T12" fmla="*/ 2147483647 w 155"/>
                    <a:gd name="T13" fmla="*/ 0 h 27"/>
                    <a:gd name="T14" fmla="*/ 2147483647 w 155"/>
                    <a:gd name="T15" fmla="*/ 2147483647 h 27"/>
                    <a:gd name="T16" fmla="*/ 2147483647 w 155"/>
                    <a:gd name="T17" fmla="*/ 2147483647 h 2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55" h="27">
                      <a:moveTo>
                        <a:pt x="155" y="20"/>
                      </a:moveTo>
                      <a:cubicBezTo>
                        <a:pt x="155" y="24"/>
                        <a:pt x="153" y="27"/>
                        <a:pt x="150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2" y="27"/>
                        <a:pt x="0" y="24"/>
                        <a:pt x="0" y="2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3" y="0"/>
                        <a:pt x="155" y="3"/>
                        <a:pt x="155" y="7"/>
                      </a:cubicBezTo>
                      <a:lnTo>
                        <a:pt x="155" y="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58" name="Freeform 102"/>
                <p:cNvSpPr>
                  <a:spLocks/>
                </p:cNvSpPr>
                <p:nvPr/>
              </p:nvSpPr>
              <p:spPr bwMode="auto">
                <a:xfrm>
                  <a:off x="3860800" y="-1508125"/>
                  <a:ext cx="581025" cy="96838"/>
                </a:xfrm>
                <a:custGeom>
                  <a:avLst/>
                  <a:gdLst>
                    <a:gd name="T0" fmla="*/ 2147483647 w 155"/>
                    <a:gd name="T1" fmla="*/ 2147483647 h 26"/>
                    <a:gd name="T2" fmla="*/ 2147483647 w 155"/>
                    <a:gd name="T3" fmla="*/ 2147483647 h 26"/>
                    <a:gd name="T4" fmla="*/ 2147483647 w 155"/>
                    <a:gd name="T5" fmla="*/ 2147483647 h 26"/>
                    <a:gd name="T6" fmla="*/ 0 w 155"/>
                    <a:gd name="T7" fmla="*/ 2147483647 h 26"/>
                    <a:gd name="T8" fmla="*/ 0 w 155"/>
                    <a:gd name="T9" fmla="*/ 2147483647 h 26"/>
                    <a:gd name="T10" fmla="*/ 2147483647 w 155"/>
                    <a:gd name="T11" fmla="*/ 0 h 26"/>
                    <a:gd name="T12" fmla="*/ 2147483647 w 155"/>
                    <a:gd name="T13" fmla="*/ 0 h 26"/>
                    <a:gd name="T14" fmla="*/ 2147483647 w 155"/>
                    <a:gd name="T15" fmla="*/ 2147483647 h 26"/>
                    <a:gd name="T16" fmla="*/ 2147483647 w 155"/>
                    <a:gd name="T17" fmla="*/ 2147483647 h 2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55" h="26">
                      <a:moveTo>
                        <a:pt x="155" y="20"/>
                      </a:moveTo>
                      <a:cubicBezTo>
                        <a:pt x="155" y="23"/>
                        <a:pt x="153" y="26"/>
                        <a:pt x="150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2" y="26"/>
                        <a:pt x="0" y="23"/>
                        <a:pt x="0" y="2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3" y="0"/>
                        <a:pt x="155" y="3"/>
                        <a:pt x="155" y="6"/>
                      </a:cubicBezTo>
                      <a:lnTo>
                        <a:pt x="155" y="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59" name="Freeform 103"/>
                <p:cNvSpPr>
                  <a:spLocks/>
                </p:cNvSpPr>
                <p:nvPr/>
              </p:nvSpPr>
              <p:spPr bwMode="auto">
                <a:xfrm>
                  <a:off x="3860800" y="-1370013"/>
                  <a:ext cx="581025" cy="96838"/>
                </a:xfrm>
                <a:custGeom>
                  <a:avLst/>
                  <a:gdLst>
                    <a:gd name="T0" fmla="*/ 2147483647 w 155"/>
                    <a:gd name="T1" fmla="*/ 2147483647 h 26"/>
                    <a:gd name="T2" fmla="*/ 2147483647 w 155"/>
                    <a:gd name="T3" fmla="*/ 2147483647 h 26"/>
                    <a:gd name="T4" fmla="*/ 2147483647 w 155"/>
                    <a:gd name="T5" fmla="*/ 2147483647 h 26"/>
                    <a:gd name="T6" fmla="*/ 0 w 155"/>
                    <a:gd name="T7" fmla="*/ 2147483647 h 26"/>
                    <a:gd name="T8" fmla="*/ 0 w 155"/>
                    <a:gd name="T9" fmla="*/ 2147483647 h 26"/>
                    <a:gd name="T10" fmla="*/ 2147483647 w 155"/>
                    <a:gd name="T11" fmla="*/ 0 h 26"/>
                    <a:gd name="T12" fmla="*/ 2147483647 w 155"/>
                    <a:gd name="T13" fmla="*/ 0 h 26"/>
                    <a:gd name="T14" fmla="*/ 2147483647 w 155"/>
                    <a:gd name="T15" fmla="*/ 2147483647 h 26"/>
                    <a:gd name="T16" fmla="*/ 2147483647 w 155"/>
                    <a:gd name="T17" fmla="*/ 2147483647 h 2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55" h="26">
                      <a:moveTo>
                        <a:pt x="155" y="20"/>
                      </a:moveTo>
                      <a:cubicBezTo>
                        <a:pt x="155" y="23"/>
                        <a:pt x="153" y="26"/>
                        <a:pt x="150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2" y="26"/>
                        <a:pt x="0" y="23"/>
                        <a:pt x="0" y="2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3" y="0"/>
                        <a:pt x="155" y="2"/>
                        <a:pt x="155" y="6"/>
                      </a:cubicBezTo>
                      <a:lnTo>
                        <a:pt x="155" y="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60" name="Freeform 104"/>
                <p:cNvSpPr>
                  <a:spLocks/>
                </p:cNvSpPr>
                <p:nvPr/>
              </p:nvSpPr>
              <p:spPr bwMode="auto">
                <a:xfrm>
                  <a:off x="3351213" y="-2085975"/>
                  <a:ext cx="187325" cy="198438"/>
                </a:xfrm>
                <a:custGeom>
                  <a:avLst/>
                  <a:gdLst>
                    <a:gd name="T0" fmla="*/ 2147483647 w 118"/>
                    <a:gd name="T1" fmla="*/ 2147483647 h 125"/>
                    <a:gd name="T2" fmla="*/ 0 w 118"/>
                    <a:gd name="T3" fmla="*/ 2147483647 h 125"/>
                    <a:gd name="T4" fmla="*/ 2147483647 w 118"/>
                    <a:gd name="T5" fmla="*/ 0 h 125"/>
                    <a:gd name="T6" fmla="*/ 2147483647 w 118"/>
                    <a:gd name="T7" fmla="*/ 2147483647 h 125"/>
                    <a:gd name="T8" fmla="*/ 2147483647 w 118"/>
                    <a:gd name="T9" fmla="*/ 2147483647 h 1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125">
                      <a:moveTo>
                        <a:pt x="11" y="125"/>
                      </a:moveTo>
                      <a:lnTo>
                        <a:pt x="0" y="116"/>
                      </a:lnTo>
                      <a:lnTo>
                        <a:pt x="108" y="0"/>
                      </a:lnTo>
                      <a:lnTo>
                        <a:pt x="118" y="12"/>
                      </a:lnTo>
                      <a:lnTo>
                        <a:pt x="11" y="1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61" name="Freeform 105"/>
                <p:cNvSpPr>
                  <a:spLocks/>
                </p:cNvSpPr>
                <p:nvPr/>
              </p:nvSpPr>
              <p:spPr bwMode="auto">
                <a:xfrm>
                  <a:off x="3481388" y="-2259013"/>
                  <a:ext cx="112713" cy="225425"/>
                </a:xfrm>
                <a:custGeom>
                  <a:avLst/>
                  <a:gdLst>
                    <a:gd name="T0" fmla="*/ 2147483647 w 30"/>
                    <a:gd name="T1" fmla="*/ 0 h 60"/>
                    <a:gd name="T2" fmla="*/ 2147483647 w 30"/>
                    <a:gd name="T3" fmla="*/ 2147483647 h 60"/>
                    <a:gd name="T4" fmla="*/ 2147483647 w 30"/>
                    <a:gd name="T5" fmla="*/ 2147483647 h 60"/>
                    <a:gd name="T6" fmla="*/ 2147483647 w 30"/>
                    <a:gd name="T7" fmla="*/ 2147483647 h 60"/>
                    <a:gd name="T8" fmla="*/ 2147483647 w 30"/>
                    <a:gd name="T9" fmla="*/ 2147483647 h 60"/>
                    <a:gd name="T10" fmla="*/ 2147483647 w 30"/>
                    <a:gd name="T11" fmla="*/ 0 h 60"/>
                    <a:gd name="T12" fmla="*/ 2147483647 w 30"/>
                    <a:gd name="T13" fmla="*/ 0 h 60"/>
                    <a:gd name="T14" fmla="*/ 2147483647 w 30"/>
                    <a:gd name="T15" fmla="*/ 2147483647 h 60"/>
                    <a:gd name="T16" fmla="*/ 2147483647 w 30"/>
                    <a:gd name="T17" fmla="*/ 2147483647 h 60"/>
                    <a:gd name="T18" fmla="*/ 2147483647 w 30"/>
                    <a:gd name="T19" fmla="*/ 2147483647 h 60"/>
                    <a:gd name="T20" fmla="*/ 0 w 30"/>
                    <a:gd name="T21" fmla="*/ 2147483647 h 60"/>
                    <a:gd name="T22" fmla="*/ 0 w 30"/>
                    <a:gd name="T23" fmla="*/ 2147483647 h 60"/>
                    <a:gd name="T24" fmla="*/ 2147483647 w 30"/>
                    <a:gd name="T25" fmla="*/ 2147483647 h 60"/>
                    <a:gd name="T26" fmla="*/ 2147483647 w 30"/>
                    <a:gd name="T27" fmla="*/ 2147483647 h 60"/>
                    <a:gd name="T28" fmla="*/ 2147483647 w 30"/>
                    <a:gd name="T29" fmla="*/ 2147483647 h 60"/>
                    <a:gd name="T30" fmla="*/ 2147483647 w 30"/>
                    <a:gd name="T31" fmla="*/ 2147483647 h 60"/>
                    <a:gd name="T32" fmla="*/ 2147483647 w 30"/>
                    <a:gd name="T33" fmla="*/ 2147483647 h 60"/>
                    <a:gd name="T34" fmla="*/ 2147483647 w 30"/>
                    <a:gd name="T35" fmla="*/ 2147483647 h 60"/>
                    <a:gd name="T36" fmla="*/ 2147483647 w 30"/>
                    <a:gd name="T37" fmla="*/ 2147483647 h 60"/>
                    <a:gd name="T38" fmla="*/ 2147483647 w 30"/>
                    <a:gd name="T39" fmla="*/ 2147483647 h 60"/>
                    <a:gd name="T40" fmla="*/ 2147483647 w 30"/>
                    <a:gd name="T41" fmla="*/ 2147483647 h 60"/>
                    <a:gd name="T42" fmla="*/ 2147483647 w 30"/>
                    <a:gd name="T43" fmla="*/ 2147483647 h 60"/>
                    <a:gd name="T44" fmla="*/ 2147483647 w 30"/>
                    <a:gd name="T45" fmla="*/ 2147483647 h 60"/>
                    <a:gd name="T46" fmla="*/ 2147483647 w 30"/>
                    <a:gd name="T47" fmla="*/ 2147483647 h 60"/>
                    <a:gd name="T48" fmla="*/ 2147483647 w 30"/>
                    <a:gd name="T49" fmla="*/ 2147483647 h 60"/>
                    <a:gd name="T50" fmla="*/ 2147483647 w 30"/>
                    <a:gd name="T51" fmla="*/ 2147483647 h 60"/>
                    <a:gd name="T52" fmla="*/ 2147483647 w 30"/>
                    <a:gd name="T53" fmla="*/ 2147483647 h 60"/>
                    <a:gd name="T54" fmla="*/ 2147483647 w 30"/>
                    <a:gd name="T55" fmla="*/ 2147483647 h 60"/>
                    <a:gd name="T56" fmla="*/ 2147483647 w 30"/>
                    <a:gd name="T57" fmla="*/ 2147483647 h 60"/>
                    <a:gd name="T58" fmla="*/ 2147483647 w 30"/>
                    <a:gd name="T59" fmla="*/ 2147483647 h 60"/>
                    <a:gd name="T60" fmla="*/ 2147483647 w 30"/>
                    <a:gd name="T61" fmla="*/ 2147483647 h 60"/>
                    <a:gd name="T62" fmla="*/ 2147483647 w 30"/>
                    <a:gd name="T63" fmla="*/ 2147483647 h 60"/>
                    <a:gd name="T64" fmla="*/ 2147483647 w 30"/>
                    <a:gd name="T65" fmla="*/ 2147483647 h 60"/>
                    <a:gd name="T66" fmla="*/ 2147483647 w 30"/>
                    <a:gd name="T67" fmla="*/ 2147483647 h 60"/>
                    <a:gd name="T68" fmla="*/ 2147483647 w 30"/>
                    <a:gd name="T69" fmla="*/ 2147483647 h 60"/>
                    <a:gd name="T70" fmla="*/ 2147483647 w 30"/>
                    <a:gd name="T71" fmla="*/ 2147483647 h 60"/>
                    <a:gd name="T72" fmla="*/ 2147483647 w 30"/>
                    <a:gd name="T73" fmla="*/ 2147483647 h 60"/>
                    <a:gd name="T74" fmla="*/ 2147483647 w 30"/>
                    <a:gd name="T75" fmla="*/ 2147483647 h 60"/>
                    <a:gd name="T76" fmla="*/ 2147483647 w 30"/>
                    <a:gd name="T77" fmla="*/ 2147483647 h 60"/>
                    <a:gd name="T78" fmla="*/ 2147483647 w 30"/>
                    <a:gd name="T79" fmla="*/ 0 h 60"/>
                    <a:gd name="T80" fmla="*/ 2147483647 w 30"/>
                    <a:gd name="T81" fmla="*/ 0 h 6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30" h="60">
                      <a:moveTo>
                        <a:pt x="21" y="0"/>
                      </a:moveTo>
                      <a:cubicBezTo>
                        <a:pt x="19" y="0"/>
                        <a:pt x="17" y="2"/>
                        <a:pt x="17" y="5"/>
                      </a:cubicBezTo>
                      <a:cubicBezTo>
                        <a:pt x="17" y="5"/>
                        <a:pt x="17" y="5"/>
                        <a:pt x="17" y="6"/>
                      </a:cubicBezTo>
                      <a:cubicBezTo>
                        <a:pt x="16" y="6"/>
                        <a:pt x="14" y="6"/>
                        <a:pt x="13" y="6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3" y="2"/>
                        <a:pt x="11" y="0"/>
                        <a:pt x="9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5" y="0"/>
                        <a:pt x="4" y="2"/>
                        <a:pt x="4" y="5"/>
                      </a:cubicBezTo>
                      <a:cubicBezTo>
                        <a:pt x="4" y="5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2" y="6"/>
                        <a:pt x="0" y="7"/>
                        <a:pt x="0" y="9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1" y="17"/>
                        <a:pt x="2" y="18"/>
                      </a:cubicBezTo>
                      <a:cubicBezTo>
                        <a:pt x="2" y="18"/>
                        <a:pt x="10" y="26"/>
                        <a:pt x="11" y="27"/>
                      </a:cubicBezTo>
                      <a:cubicBezTo>
                        <a:pt x="11" y="28"/>
                        <a:pt x="11" y="30"/>
                        <a:pt x="11" y="30"/>
                      </a:cubicBezTo>
                      <a:cubicBezTo>
                        <a:pt x="11" y="30"/>
                        <a:pt x="10" y="31"/>
                        <a:pt x="10" y="31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5" y="36"/>
                        <a:pt x="1" y="40"/>
                        <a:pt x="1" y="46"/>
                      </a:cubicBezTo>
                      <a:cubicBezTo>
                        <a:pt x="1" y="48"/>
                        <a:pt x="2" y="50"/>
                        <a:pt x="3" y="53"/>
                      </a:cubicBezTo>
                      <a:cubicBezTo>
                        <a:pt x="5" y="57"/>
                        <a:pt x="7" y="59"/>
                        <a:pt x="10" y="60"/>
                      </a:cubicBezTo>
                      <a:cubicBezTo>
                        <a:pt x="13" y="60"/>
                        <a:pt x="16" y="59"/>
                        <a:pt x="19" y="57"/>
                      </a:cubicBezTo>
                      <a:cubicBezTo>
                        <a:pt x="24" y="54"/>
                        <a:pt x="25" y="48"/>
                        <a:pt x="26" y="43"/>
                      </a:cubicBezTo>
                      <a:cubicBezTo>
                        <a:pt x="26" y="42"/>
                        <a:pt x="26" y="40"/>
                        <a:pt x="27" y="39"/>
                      </a:cubicBezTo>
                      <a:cubicBezTo>
                        <a:pt x="27" y="38"/>
                        <a:pt x="27" y="36"/>
                        <a:pt x="27" y="35"/>
                      </a:cubicBezTo>
                      <a:cubicBezTo>
                        <a:pt x="26" y="34"/>
                        <a:pt x="25" y="35"/>
                        <a:pt x="24" y="35"/>
                      </a:cubicBezTo>
                      <a:cubicBezTo>
                        <a:pt x="21" y="35"/>
                        <a:pt x="20" y="39"/>
                        <a:pt x="19" y="42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7" y="45"/>
                        <a:pt x="16" y="46"/>
                        <a:pt x="15" y="46"/>
                      </a:cubicBezTo>
                      <a:cubicBezTo>
                        <a:pt x="14" y="46"/>
                        <a:pt x="14" y="46"/>
                        <a:pt x="13" y="45"/>
                      </a:cubicBezTo>
                      <a:cubicBezTo>
                        <a:pt x="12" y="44"/>
                        <a:pt x="12" y="43"/>
                        <a:pt x="12" y="43"/>
                      </a:cubicBezTo>
                      <a:cubicBezTo>
                        <a:pt x="12" y="42"/>
                        <a:pt x="12" y="42"/>
                        <a:pt x="12" y="42"/>
                      </a:cubicBezTo>
                      <a:cubicBezTo>
                        <a:pt x="13" y="40"/>
                        <a:pt x="14" y="39"/>
                        <a:pt x="15" y="38"/>
                      </a:cubicBezTo>
                      <a:cubicBezTo>
                        <a:pt x="18" y="37"/>
                        <a:pt x="19" y="31"/>
                        <a:pt x="19" y="27"/>
                      </a:cubicBezTo>
                      <a:cubicBezTo>
                        <a:pt x="20" y="26"/>
                        <a:pt x="28" y="18"/>
                        <a:pt x="28" y="18"/>
                      </a:cubicBezTo>
                      <a:cubicBezTo>
                        <a:pt x="29" y="17"/>
                        <a:pt x="30" y="14"/>
                        <a:pt x="30" y="13"/>
                      </a:cubicBezTo>
                      <a:cubicBezTo>
                        <a:pt x="30" y="9"/>
                        <a:pt x="30" y="9"/>
                        <a:pt x="30" y="9"/>
                      </a:cubicBezTo>
                      <a:cubicBezTo>
                        <a:pt x="30" y="7"/>
                        <a:pt x="28" y="6"/>
                        <a:pt x="26" y="6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6" y="2"/>
                        <a:pt x="24" y="0"/>
                        <a:pt x="23" y="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62" name="Freeform 106"/>
                <p:cNvSpPr>
                  <a:spLocks/>
                </p:cNvSpPr>
                <p:nvPr/>
              </p:nvSpPr>
              <p:spPr bwMode="auto">
                <a:xfrm>
                  <a:off x="3541713" y="-2097088"/>
                  <a:ext cx="30163" cy="36513"/>
                </a:xfrm>
                <a:custGeom>
                  <a:avLst/>
                  <a:gdLst>
                    <a:gd name="T0" fmla="*/ 2147483647 w 8"/>
                    <a:gd name="T1" fmla="*/ 2147483647 h 10"/>
                    <a:gd name="T2" fmla="*/ 2147483647 w 8"/>
                    <a:gd name="T3" fmla="*/ 2147483647 h 10"/>
                    <a:gd name="T4" fmla="*/ 2147483647 w 8"/>
                    <a:gd name="T5" fmla="*/ 0 h 10"/>
                    <a:gd name="T6" fmla="*/ 2147483647 w 8"/>
                    <a:gd name="T7" fmla="*/ 2147483647 h 10"/>
                    <a:gd name="T8" fmla="*/ 0 w 8"/>
                    <a:gd name="T9" fmla="*/ 2147483647 h 10"/>
                    <a:gd name="T10" fmla="*/ 2147483647 w 8"/>
                    <a:gd name="T11" fmla="*/ 2147483647 h 10"/>
                    <a:gd name="T12" fmla="*/ 2147483647 w 8"/>
                    <a:gd name="T13" fmla="*/ 2147483647 h 10"/>
                    <a:gd name="T14" fmla="*/ 2147483647 w 8"/>
                    <a:gd name="T15" fmla="*/ 2147483647 h 1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10">
                      <a:moveTo>
                        <a:pt x="8" y="4"/>
                      </a:moveTo>
                      <a:cubicBezTo>
                        <a:pt x="7" y="3"/>
                        <a:pt x="6" y="2"/>
                        <a:pt x="6" y="2"/>
                      </a:cubicBezTo>
                      <a:cubicBezTo>
                        <a:pt x="5" y="1"/>
                        <a:pt x="4" y="1"/>
                        <a:pt x="4" y="0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3"/>
                        <a:pt x="1" y="4"/>
                        <a:pt x="0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8"/>
                        <a:pt x="7" y="6"/>
                        <a:pt x="8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63" name="Freeform 107"/>
                <p:cNvSpPr>
                  <a:spLocks/>
                </p:cNvSpPr>
                <p:nvPr/>
              </p:nvSpPr>
              <p:spPr bwMode="auto">
                <a:xfrm>
                  <a:off x="3533775" y="-2097088"/>
                  <a:ext cx="188913" cy="212725"/>
                </a:xfrm>
                <a:custGeom>
                  <a:avLst/>
                  <a:gdLst>
                    <a:gd name="T0" fmla="*/ 2147483647 w 50"/>
                    <a:gd name="T1" fmla="*/ 2147483647 h 57"/>
                    <a:gd name="T2" fmla="*/ 0 w 50"/>
                    <a:gd name="T3" fmla="*/ 2147483647 h 57"/>
                    <a:gd name="T4" fmla="*/ 2147483647 w 50"/>
                    <a:gd name="T5" fmla="*/ 2147483647 h 57"/>
                    <a:gd name="T6" fmla="*/ 2147483647 w 50"/>
                    <a:gd name="T7" fmla="*/ 2147483647 h 57"/>
                    <a:gd name="T8" fmla="*/ 2147483647 w 50"/>
                    <a:gd name="T9" fmla="*/ 2147483647 h 57"/>
                    <a:gd name="T10" fmla="*/ 2147483647 w 50"/>
                    <a:gd name="T11" fmla="*/ 2147483647 h 57"/>
                    <a:gd name="T12" fmla="*/ 2147483647 w 50"/>
                    <a:gd name="T13" fmla="*/ 2147483647 h 5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0" h="57">
                      <a:moveTo>
                        <a:pt x="2" y="6"/>
                      </a:moveTo>
                      <a:cubicBezTo>
                        <a:pt x="2" y="6"/>
                        <a:pt x="1" y="4"/>
                        <a:pt x="0" y="3"/>
                      </a:cubicBezTo>
                      <a:cubicBezTo>
                        <a:pt x="0" y="2"/>
                        <a:pt x="2" y="0"/>
                        <a:pt x="3" y="1"/>
                      </a:cubicBezTo>
                      <a:cubicBezTo>
                        <a:pt x="5" y="1"/>
                        <a:pt x="6" y="1"/>
                        <a:pt x="7" y="2"/>
                      </a:cubicBezTo>
                      <a:cubicBezTo>
                        <a:pt x="9" y="4"/>
                        <a:pt x="50" y="52"/>
                        <a:pt x="50" y="52"/>
                      </a:cubicBezTo>
                      <a:cubicBezTo>
                        <a:pt x="46" y="57"/>
                        <a:pt x="46" y="57"/>
                        <a:pt x="46" y="57"/>
                      </a:cubicBezTo>
                      <a:lnTo>
                        <a:pt x="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64" name="Freeform 108"/>
                <p:cNvSpPr>
                  <a:spLocks/>
                </p:cNvSpPr>
                <p:nvPr/>
              </p:nvSpPr>
              <p:spPr bwMode="auto">
                <a:xfrm>
                  <a:off x="4576763" y="-2952750"/>
                  <a:ext cx="292100" cy="363538"/>
                </a:xfrm>
                <a:custGeom>
                  <a:avLst/>
                  <a:gdLst>
                    <a:gd name="T0" fmla="*/ 2147483647 w 78"/>
                    <a:gd name="T1" fmla="*/ 2147483647 h 97"/>
                    <a:gd name="T2" fmla="*/ 2147483647 w 78"/>
                    <a:gd name="T3" fmla="*/ 2147483647 h 97"/>
                    <a:gd name="T4" fmla="*/ 2147483647 w 78"/>
                    <a:gd name="T5" fmla="*/ 2147483647 h 97"/>
                    <a:gd name="T6" fmla="*/ 0 w 78"/>
                    <a:gd name="T7" fmla="*/ 2147483647 h 97"/>
                    <a:gd name="T8" fmla="*/ 0 w 78"/>
                    <a:gd name="T9" fmla="*/ 2147483647 h 97"/>
                    <a:gd name="T10" fmla="*/ 2147483647 w 78"/>
                    <a:gd name="T11" fmla="*/ 0 h 97"/>
                    <a:gd name="T12" fmla="*/ 2147483647 w 78"/>
                    <a:gd name="T13" fmla="*/ 0 h 97"/>
                    <a:gd name="T14" fmla="*/ 2147483647 w 78"/>
                    <a:gd name="T15" fmla="*/ 2147483647 h 97"/>
                    <a:gd name="T16" fmla="*/ 2147483647 w 78"/>
                    <a:gd name="T17" fmla="*/ 2147483647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8" h="97">
                      <a:moveTo>
                        <a:pt x="78" y="87"/>
                      </a:moveTo>
                      <a:cubicBezTo>
                        <a:pt x="78" y="93"/>
                        <a:pt x="73" y="97"/>
                        <a:pt x="68" y="97"/>
                      </a:cubicBezTo>
                      <a:cubicBezTo>
                        <a:pt x="10" y="97"/>
                        <a:pt x="10" y="97"/>
                        <a:pt x="10" y="97"/>
                      </a:cubicBezTo>
                      <a:cubicBezTo>
                        <a:pt x="4" y="97"/>
                        <a:pt x="0" y="93"/>
                        <a:pt x="0" y="87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73" y="0"/>
                        <a:pt x="78" y="4"/>
                        <a:pt x="78" y="10"/>
                      </a:cubicBezTo>
                      <a:lnTo>
                        <a:pt x="78" y="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65" name="Rectangle 109"/>
                <p:cNvSpPr>
                  <a:spLocks noChangeArrowheads="1"/>
                </p:cNvSpPr>
                <p:nvPr/>
              </p:nvSpPr>
              <p:spPr bwMode="auto">
                <a:xfrm>
                  <a:off x="3340100" y="-1920875"/>
                  <a:ext cx="396875" cy="11588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66" name="Freeform 110"/>
                <p:cNvSpPr>
                  <a:spLocks/>
                </p:cNvSpPr>
                <p:nvPr/>
              </p:nvSpPr>
              <p:spPr bwMode="auto">
                <a:xfrm>
                  <a:off x="3340100" y="-1920875"/>
                  <a:ext cx="369888" cy="115888"/>
                </a:xfrm>
                <a:custGeom>
                  <a:avLst/>
                  <a:gdLst>
                    <a:gd name="T0" fmla="*/ 0 w 99"/>
                    <a:gd name="T1" fmla="*/ 0 h 31"/>
                    <a:gd name="T2" fmla="*/ 0 w 99"/>
                    <a:gd name="T3" fmla="*/ 2147483647 h 31"/>
                    <a:gd name="T4" fmla="*/ 2147483647 w 99"/>
                    <a:gd name="T5" fmla="*/ 2147483647 h 31"/>
                    <a:gd name="T6" fmla="*/ 2147483647 w 99"/>
                    <a:gd name="T7" fmla="*/ 0 h 31"/>
                    <a:gd name="T8" fmla="*/ 0 w 99"/>
                    <a:gd name="T9" fmla="*/ 0 h 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99" h="31">
                      <a:moveTo>
                        <a:pt x="0" y="0"/>
                      </a:move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25" y="10"/>
                        <a:pt x="79" y="3"/>
                        <a:pt x="9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7428" name="组合 697"/>
            <p:cNvGrpSpPr>
              <a:grpSpLocks/>
            </p:cNvGrpSpPr>
            <p:nvPr/>
          </p:nvGrpSpPr>
          <p:grpSpPr bwMode="auto">
            <a:xfrm>
              <a:off x="8385175" y="4197350"/>
              <a:ext cx="217488" cy="215900"/>
              <a:chOff x="9931400" y="-3467100"/>
              <a:chExt cx="2576513" cy="2576513"/>
            </a:xfrm>
          </p:grpSpPr>
          <p:sp>
            <p:nvSpPr>
              <p:cNvPr id="699" name="Freeform 111"/>
              <p:cNvSpPr>
                <a:spLocks/>
              </p:cNvSpPr>
              <p:nvPr/>
            </p:nvSpPr>
            <p:spPr bwMode="auto">
              <a:xfrm>
                <a:off x="9931400" y="-3467100"/>
                <a:ext cx="2576513" cy="2576513"/>
              </a:xfrm>
              <a:custGeom>
                <a:avLst/>
                <a:gdLst>
                  <a:gd name="T0" fmla="*/ 687 w 687"/>
                  <a:gd name="T1" fmla="*/ 624 h 687"/>
                  <a:gd name="T2" fmla="*/ 625 w 687"/>
                  <a:gd name="T3" fmla="*/ 687 h 687"/>
                  <a:gd name="T4" fmla="*/ 63 w 687"/>
                  <a:gd name="T5" fmla="*/ 687 h 687"/>
                  <a:gd name="T6" fmla="*/ 0 w 687"/>
                  <a:gd name="T7" fmla="*/ 624 h 687"/>
                  <a:gd name="T8" fmla="*/ 0 w 687"/>
                  <a:gd name="T9" fmla="*/ 62 h 687"/>
                  <a:gd name="T10" fmla="*/ 63 w 687"/>
                  <a:gd name="T11" fmla="*/ 0 h 687"/>
                  <a:gd name="T12" fmla="*/ 625 w 687"/>
                  <a:gd name="T13" fmla="*/ 0 h 687"/>
                  <a:gd name="T14" fmla="*/ 687 w 687"/>
                  <a:gd name="T15" fmla="*/ 62 h 687"/>
                  <a:gd name="T16" fmla="*/ 687 w 687"/>
                  <a:gd name="T17" fmla="*/ 624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7" h="687">
                    <a:moveTo>
                      <a:pt x="687" y="624"/>
                    </a:moveTo>
                    <a:cubicBezTo>
                      <a:pt x="687" y="659"/>
                      <a:pt x="659" y="687"/>
                      <a:pt x="625" y="687"/>
                    </a:cubicBezTo>
                    <a:cubicBezTo>
                      <a:pt x="63" y="687"/>
                      <a:pt x="63" y="687"/>
                      <a:pt x="63" y="687"/>
                    </a:cubicBezTo>
                    <a:cubicBezTo>
                      <a:pt x="28" y="687"/>
                      <a:pt x="0" y="659"/>
                      <a:pt x="0" y="624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8"/>
                      <a:pt x="28" y="0"/>
                      <a:pt x="63" y="0"/>
                    </a:cubicBezTo>
                    <a:cubicBezTo>
                      <a:pt x="625" y="0"/>
                      <a:pt x="625" y="0"/>
                      <a:pt x="625" y="0"/>
                    </a:cubicBezTo>
                    <a:cubicBezTo>
                      <a:pt x="659" y="0"/>
                      <a:pt x="687" y="28"/>
                      <a:pt x="687" y="62"/>
                    </a:cubicBezTo>
                    <a:lnTo>
                      <a:pt x="687" y="624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0" name="Freeform 112"/>
              <p:cNvSpPr>
                <a:spLocks/>
              </p:cNvSpPr>
              <p:nvPr/>
            </p:nvSpPr>
            <p:spPr bwMode="auto">
              <a:xfrm>
                <a:off x="10796505" y="-2993470"/>
                <a:ext cx="1711408" cy="2102883"/>
              </a:xfrm>
              <a:custGeom>
                <a:avLst/>
                <a:gdLst>
                  <a:gd name="T0" fmla="*/ 151 w 457"/>
                  <a:gd name="T1" fmla="*/ 0 h 560"/>
                  <a:gd name="T2" fmla="*/ 99 w 457"/>
                  <a:gd name="T3" fmla="*/ 51 h 560"/>
                  <a:gd name="T4" fmla="*/ 49 w 457"/>
                  <a:gd name="T5" fmla="*/ 1 h 560"/>
                  <a:gd name="T6" fmla="*/ 51 w 457"/>
                  <a:gd name="T7" fmla="*/ 36 h 560"/>
                  <a:gd name="T8" fmla="*/ 21 w 457"/>
                  <a:gd name="T9" fmla="*/ 93 h 560"/>
                  <a:gd name="T10" fmla="*/ 51 w 457"/>
                  <a:gd name="T11" fmla="*/ 122 h 560"/>
                  <a:gd name="T12" fmla="*/ 27 w 457"/>
                  <a:gd name="T13" fmla="*/ 146 h 560"/>
                  <a:gd name="T14" fmla="*/ 50 w 457"/>
                  <a:gd name="T15" fmla="*/ 170 h 560"/>
                  <a:gd name="T16" fmla="*/ 16 w 457"/>
                  <a:gd name="T17" fmla="*/ 259 h 560"/>
                  <a:gd name="T18" fmla="*/ 0 w 457"/>
                  <a:gd name="T19" fmla="*/ 417 h 560"/>
                  <a:gd name="T20" fmla="*/ 143 w 457"/>
                  <a:gd name="T21" fmla="*/ 560 h 560"/>
                  <a:gd name="T22" fmla="*/ 395 w 457"/>
                  <a:gd name="T23" fmla="*/ 560 h 560"/>
                  <a:gd name="T24" fmla="*/ 457 w 457"/>
                  <a:gd name="T25" fmla="*/ 497 h 560"/>
                  <a:gd name="T26" fmla="*/ 457 w 457"/>
                  <a:gd name="T27" fmla="*/ 307 h 560"/>
                  <a:gd name="T28" fmla="*/ 151 w 457"/>
                  <a:gd name="T29" fmla="*/ 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7" h="560">
                    <a:moveTo>
                      <a:pt x="151" y="0"/>
                    </a:moveTo>
                    <a:cubicBezTo>
                      <a:pt x="99" y="51"/>
                      <a:pt x="99" y="51"/>
                      <a:pt x="99" y="5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27" y="146"/>
                      <a:pt x="27" y="146"/>
                      <a:pt x="27" y="146"/>
                    </a:cubicBezTo>
                    <a:cubicBezTo>
                      <a:pt x="50" y="170"/>
                      <a:pt x="50" y="170"/>
                      <a:pt x="50" y="170"/>
                    </a:cubicBezTo>
                    <a:cubicBezTo>
                      <a:pt x="16" y="259"/>
                      <a:pt x="16" y="259"/>
                      <a:pt x="16" y="259"/>
                    </a:cubicBezTo>
                    <a:cubicBezTo>
                      <a:pt x="0" y="417"/>
                      <a:pt x="0" y="417"/>
                      <a:pt x="0" y="417"/>
                    </a:cubicBezTo>
                    <a:cubicBezTo>
                      <a:pt x="143" y="560"/>
                      <a:pt x="143" y="560"/>
                      <a:pt x="143" y="560"/>
                    </a:cubicBezTo>
                    <a:cubicBezTo>
                      <a:pt x="395" y="560"/>
                      <a:pt x="395" y="560"/>
                      <a:pt x="395" y="560"/>
                    </a:cubicBezTo>
                    <a:cubicBezTo>
                      <a:pt x="429" y="560"/>
                      <a:pt x="457" y="532"/>
                      <a:pt x="457" y="497"/>
                    </a:cubicBezTo>
                    <a:cubicBezTo>
                      <a:pt x="457" y="307"/>
                      <a:pt x="457" y="307"/>
                      <a:pt x="457" y="307"/>
                    </a:cubicBez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  <a:alpha val="66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7439" name="组合 700"/>
              <p:cNvGrpSpPr>
                <a:grpSpLocks/>
              </p:cNvGrpSpPr>
              <p:nvPr/>
            </p:nvGrpSpPr>
            <p:grpSpPr bwMode="auto">
              <a:xfrm>
                <a:off x="10787063" y="-3241675"/>
                <a:ext cx="1173163" cy="1833563"/>
                <a:chOff x="10787063" y="-3241675"/>
                <a:chExt cx="1173163" cy="1833563"/>
              </a:xfrm>
            </p:grpSpPr>
            <p:sp>
              <p:nvSpPr>
                <p:cNvPr id="17440" name="Freeform 113"/>
                <p:cNvSpPr>
                  <a:spLocks/>
                </p:cNvSpPr>
                <p:nvPr/>
              </p:nvSpPr>
              <p:spPr bwMode="auto">
                <a:xfrm>
                  <a:off x="11180763" y="-2562225"/>
                  <a:ext cx="127000" cy="123825"/>
                </a:xfrm>
                <a:custGeom>
                  <a:avLst/>
                  <a:gdLst>
                    <a:gd name="T0" fmla="*/ 2147483647 w 80"/>
                    <a:gd name="T1" fmla="*/ 2147483647 h 78"/>
                    <a:gd name="T2" fmla="*/ 2147483647 w 80"/>
                    <a:gd name="T3" fmla="*/ 2147483647 h 78"/>
                    <a:gd name="T4" fmla="*/ 2147483647 w 80"/>
                    <a:gd name="T5" fmla="*/ 0 h 78"/>
                    <a:gd name="T6" fmla="*/ 2147483647 w 80"/>
                    <a:gd name="T7" fmla="*/ 0 h 78"/>
                    <a:gd name="T8" fmla="*/ 0 w 80"/>
                    <a:gd name="T9" fmla="*/ 2147483647 h 78"/>
                    <a:gd name="T10" fmla="*/ 2147483647 w 80"/>
                    <a:gd name="T11" fmla="*/ 2147483647 h 78"/>
                    <a:gd name="T12" fmla="*/ 2147483647 w 80"/>
                    <a:gd name="T13" fmla="*/ 2147483647 h 7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0" h="78">
                      <a:moveTo>
                        <a:pt x="80" y="78"/>
                      </a:moveTo>
                      <a:lnTo>
                        <a:pt x="80" y="78"/>
                      </a:lnTo>
                      <a:lnTo>
                        <a:pt x="71" y="0"/>
                      </a:lnTo>
                      <a:lnTo>
                        <a:pt x="9" y="0"/>
                      </a:lnTo>
                      <a:lnTo>
                        <a:pt x="0" y="78"/>
                      </a:lnTo>
                      <a:lnTo>
                        <a:pt x="80" y="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41" name="Freeform 114"/>
                <p:cNvSpPr>
                  <a:spLocks/>
                </p:cNvSpPr>
                <p:nvPr/>
              </p:nvSpPr>
              <p:spPr bwMode="auto">
                <a:xfrm>
                  <a:off x="11095038" y="-2390775"/>
                  <a:ext cx="303213" cy="712788"/>
                </a:xfrm>
                <a:custGeom>
                  <a:avLst/>
                  <a:gdLst>
                    <a:gd name="T0" fmla="*/ 2147483647 w 191"/>
                    <a:gd name="T1" fmla="*/ 0 h 449"/>
                    <a:gd name="T2" fmla="*/ 2147483647 w 191"/>
                    <a:gd name="T3" fmla="*/ 2147483647 h 449"/>
                    <a:gd name="T4" fmla="*/ 2147483647 w 191"/>
                    <a:gd name="T5" fmla="*/ 2147483647 h 449"/>
                    <a:gd name="T6" fmla="*/ 0 w 191"/>
                    <a:gd name="T7" fmla="*/ 2147483647 h 449"/>
                    <a:gd name="T8" fmla="*/ 2147483647 w 191"/>
                    <a:gd name="T9" fmla="*/ 2147483647 h 449"/>
                    <a:gd name="T10" fmla="*/ 2147483647 w 191"/>
                    <a:gd name="T11" fmla="*/ 0 h 449"/>
                    <a:gd name="T12" fmla="*/ 2147483647 w 191"/>
                    <a:gd name="T13" fmla="*/ 0 h 44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91" h="449">
                      <a:moveTo>
                        <a:pt x="137" y="0"/>
                      </a:moveTo>
                      <a:lnTo>
                        <a:pt x="137" y="3"/>
                      </a:lnTo>
                      <a:lnTo>
                        <a:pt x="52" y="3"/>
                      </a:lnTo>
                      <a:lnTo>
                        <a:pt x="0" y="449"/>
                      </a:lnTo>
                      <a:lnTo>
                        <a:pt x="191" y="449"/>
                      </a:lnTo>
                      <a:lnTo>
                        <a:pt x="13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42" name="Freeform 115"/>
                <p:cNvSpPr>
                  <a:spLocks/>
                </p:cNvSpPr>
                <p:nvPr/>
              </p:nvSpPr>
              <p:spPr bwMode="auto">
                <a:xfrm>
                  <a:off x="10880725" y="-2562225"/>
                  <a:ext cx="123825" cy="123825"/>
                </a:xfrm>
                <a:custGeom>
                  <a:avLst/>
                  <a:gdLst>
                    <a:gd name="T0" fmla="*/ 0 w 78"/>
                    <a:gd name="T1" fmla="*/ 2147483647 h 78"/>
                    <a:gd name="T2" fmla="*/ 0 w 78"/>
                    <a:gd name="T3" fmla="*/ 2147483647 h 78"/>
                    <a:gd name="T4" fmla="*/ 2147483647 w 78"/>
                    <a:gd name="T5" fmla="*/ 2147483647 h 78"/>
                    <a:gd name="T6" fmla="*/ 2147483647 w 78"/>
                    <a:gd name="T7" fmla="*/ 0 h 78"/>
                    <a:gd name="T8" fmla="*/ 2147483647 w 78"/>
                    <a:gd name="T9" fmla="*/ 0 h 78"/>
                    <a:gd name="T10" fmla="*/ 0 w 78"/>
                    <a:gd name="T11" fmla="*/ 2147483647 h 78"/>
                    <a:gd name="T12" fmla="*/ 0 w 78"/>
                    <a:gd name="T13" fmla="*/ 2147483647 h 7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78" h="78">
                      <a:moveTo>
                        <a:pt x="0" y="78"/>
                      </a:moveTo>
                      <a:lnTo>
                        <a:pt x="0" y="78"/>
                      </a:lnTo>
                      <a:lnTo>
                        <a:pt x="78" y="78"/>
                      </a:lnTo>
                      <a:lnTo>
                        <a:pt x="71" y="0"/>
                      </a:lnTo>
                      <a:lnTo>
                        <a:pt x="1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43" name="Freeform 116"/>
                <p:cNvSpPr>
                  <a:spLocks/>
                </p:cNvSpPr>
                <p:nvPr/>
              </p:nvSpPr>
              <p:spPr bwMode="auto">
                <a:xfrm>
                  <a:off x="10790238" y="-2386013"/>
                  <a:ext cx="304800" cy="708025"/>
                </a:xfrm>
                <a:custGeom>
                  <a:avLst/>
                  <a:gdLst>
                    <a:gd name="T0" fmla="*/ 2147483647 w 192"/>
                    <a:gd name="T1" fmla="*/ 0 h 446"/>
                    <a:gd name="T2" fmla="*/ 2147483647 w 192"/>
                    <a:gd name="T3" fmla="*/ 0 h 446"/>
                    <a:gd name="T4" fmla="*/ 2147483647 w 192"/>
                    <a:gd name="T5" fmla="*/ 0 h 446"/>
                    <a:gd name="T6" fmla="*/ 2147483647 w 192"/>
                    <a:gd name="T7" fmla="*/ 0 h 446"/>
                    <a:gd name="T8" fmla="*/ 0 w 192"/>
                    <a:gd name="T9" fmla="*/ 2147483647 h 446"/>
                    <a:gd name="T10" fmla="*/ 2147483647 w 192"/>
                    <a:gd name="T11" fmla="*/ 2147483647 h 446"/>
                    <a:gd name="T12" fmla="*/ 2147483647 w 192"/>
                    <a:gd name="T13" fmla="*/ 0 h 44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92" h="446">
                      <a:moveTo>
                        <a:pt x="140" y="0"/>
                      </a:moveTo>
                      <a:lnTo>
                        <a:pt x="52" y="0"/>
                      </a:lnTo>
                      <a:lnTo>
                        <a:pt x="0" y="446"/>
                      </a:lnTo>
                      <a:lnTo>
                        <a:pt x="192" y="446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44" name="Freeform 117"/>
                <p:cNvSpPr>
                  <a:spLocks/>
                </p:cNvSpPr>
                <p:nvPr/>
              </p:nvSpPr>
              <p:spPr bwMode="auto">
                <a:xfrm>
                  <a:off x="11087100" y="-3241675"/>
                  <a:ext cx="319088" cy="622300"/>
                </a:xfrm>
                <a:custGeom>
                  <a:avLst/>
                  <a:gdLst>
                    <a:gd name="T0" fmla="*/ 2147483647 w 85"/>
                    <a:gd name="T1" fmla="*/ 2147483647 h 166"/>
                    <a:gd name="T2" fmla="*/ 2147483647 w 85"/>
                    <a:gd name="T3" fmla="*/ 2147483647 h 166"/>
                    <a:gd name="T4" fmla="*/ 2147483647 w 85"/>
                    <a:gd name="T5" fmla="*/ 2147483647 h 166"/>
                    <a:gd name="T6" fmla="*/ 2147483647 w 85"/>
                    <a:gd name="T7" fmla="*/ 0 h 166"/>
                    <a:gd name="T8" fmla="*/ 2147483647 w 85"/>
                    <a:gd name="T9" fmla="*/ 2147483647 h 166"/>
                    <a:gd name="T10" fmla="*/ 2147483647 w 85"/>
                    <a:gd name="T11" fmla="*/ 2147483647 h 166"/>
                    <a:gd name="T12" fmla="*/ 2147483647 w 85"/>
                    <a:gd name="T13" fmla="*/ 2147483647 h 16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5" h="166">
                      <a:moveTo>
                        <a:pt x="33" y="166"/>
                      </a:moveTo>
                      <a:cubicBezTo>
                        <a:pt x="33" y="166"/>
                        <a:pt x="0" y="145"/>
                        <a:pt x="15" y="124"/>
                      </a:cubicBezTo>
                      <a:cubicBezTo>
                        <a:pt x="29" y="104"/>
                        <a:pt x="52" y="81"/>
                        <a:pt x="36" y="62"/>
                      </a:cubicBezTo>
                      <a:cubicBezTo>
                        <a:pt x="19" y="43"/>
                        <a:pt x="21" y="27"/>
                        <a:pt x="40" y="0"/>
                      </a:cubicBezTo>
                      <a:cubicBezTo>
                        <a:pt x="40" y="0"/>
                        <a:pt x="25" y="24"/>
                        <a:pt x="48" y="37"/>
                      </a:cubicBezTo>
                      <a:cubicBezTo>
                        <a:pt x="72" y="50"/>
                        <a:pt x="85" y="75"/>
                        <a:pt x="70" y="91"/>
                      </a:cubicBezTo>
                      <a:cubicBezTo>
                        <a:pt x="55" y="106"/>
                        <a:pt x="17" y="125"/>
                        <a:pt x="33" y="16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45" name="Freeform 118"/>
                <p:cNvSpPr>
                  <a:spLocks/>
                </p:cNvSpPr>
                <p:nvPr/>
              </p:nvSpPr>
              <p:spPr bwMode="auto">
                <a:xfrm>
                  <a:off x="10806113" y="-3057525"/>
                  <a:ext cx="217488" cy="449263"/>
                </a:xfrm>
                <a:custGeom>
                  <a:avLst/>
                  <a:gdLst>
                    <a:gd name="T0" fmla="*/ 2147483647 w 58"/>
                    <a:gd name="T1" fmla="*/ 2147483647 h 120"/>
                    <a:gd name="T2" fmla="*/ 2147483647 w 58"/>
                    <a:gd name="T3" fmla="*/ 2147483647 h 120"/>
                    <a:gd name="T4" fmla="*/ 2147483647 w 58"/>
                    <a:gd name="T5" fmla="*/ 0 h 120"/>
                    <a:gd name="T6" fmla="*/ 2147483647 w 58"/>
                    <a:gd name="T7" fmla="*/ 2147483647 h 120"/>
                    <a:gd name="T8" fmla="*/ 2147483647 w 58"/>
                    <a:gd name="T9" fmla="*/ 2147483647 h 12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8" h="120">
                      <a:moveTo>
                        <a:pt x="28" y="120"/>
                      </a:moveTo>
                      <a:cubicBezTo>
                        <a:pt x="28" y="120"/>
                        <a:pt x="0" y="100"/>
                        <a:pt x="17" y="78"/>
                      </a:cubicBezTo>
                      <a:cubicBezTo>
                        <a:pt x="35" y="56"/>
                        <a:pt x="52" y="34"/>
                        <a:pt x="37" y="0"/>
                      </a:cubicBezTo>
                      <a:cubicBezTo>
                        <a:pt x="37" y="0"/>
                        <a:pt x="58" y="19"/>
                        <a:pt x="55" y="47"/>
                      </a:cubicBezTo>
                      <a:cubicBezTo>
                        <a:pt x="51" y="75"/>
                        <a:pt x="12" y="84"/>
                        <a:pt x="28" y="1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46" name="Freeform 119"/>
                <p:cNvSpPr>
                  <a:spLocks noEditPoints="1"/>
                </p:cNvSpPr>
                <p:nvPr/>
              </p:nvSpPr>
              <p:spPr bwMode="auto">
                <a:xfrm>
                  <a:off x="10787063" y="-1898650"/>
                  <a:ext cx="1173163" cy="490538"/>
                </a:xfrm>
                <a:custGeom>
                  <a:avLst/>
                  <a:gdLst>
                    <a:gd name="T0" fmla="*/ 2147483647 w 313"/>
                    <a:gd name="T1" fmla="*/ 0 h 131"/>
                    <a:gd name="T2" fmla="*/ 2147483647 w 313"/>
                    <a:gd name="T3" fmla="*/ 0 h 131"/>
                    <a:gd name="T4" fmla="*/ 0 w 313"/>
                    <a:gd name="T5" fmla="*/ 2147483647 h 131"/>
                    <a:gd name="T6" fmla="*/ 0 w 313"/>
                    <a:gd name="T7" fmla="*/ 2147483647 h 131"/>
                    <a:gd name="T8" fmla="*/ 2147483647 w 313"/>
                    <a:gd name="T9" fmla="*/ 2147483647 h 131"/>
                    <a:gd name="T10" fmla="*/ 2147483647 w 313"/>
                    <a:gd name="T11" fmla="*/ 2147483647 h 131"/>
                    <a:gd name="T12" fmla="*/ 2147483647 w 313"/>
                    <a:gd name="T13" fmla="*/ 0 h 131"/>
                    <a:gd name="T14" fmla="*/ 2147483647 w 313"/>
                    <a:gd name="T15" fmla="*/ 2147483647 h 131"/>
                    <a:gd name="T16" fmla="*/ 2147483647 w 313"/>
                    <a:gd name="T17" fmla="*/ 2147483647 h 131"/>
                    <a:gd name="T18" fmla="*/ 2147483647 w 313"/>
                    <a:gd name="T19" fmla="*/ 2147483647 h 131"/>
                    <a:gd name="T20" fmla="*/ 2147483647 w 313"/>
                    <a:gd name="T21" fmla="*/ 2147483647 h 131"/>
                    <a:gd name="T22" fmla="*/ 2147483647 w 313"/>
                    <a:gd name="T23" fmla="*/ 2147483647 h 131"/>
                    <a:gd name="T24" fmla="*/ 2147483647 w 313"/>
                    <a:gd name="T25" fmla="*/ 2147483647 h 131"/>
                    <a:gd name="T26" fmla="*/ 2147483647 w 313"/>
                    <a:gd name="T27" fmla="*/ 2147483647 h 131"/>
                    <a:gd name="T28" fmla="*/ 2147483647 w 313"/>
                    <a:gd name="T29" fmla="*/ 2147483647 h 131"/>
                    <a:gd name="T30" fmla="*/ 2147483647 w 313"/>
                    <a:gd name="T31" fmla="*/ 2147483647 h 131"/>
                    <a:gd name="T32" fmla="*/ 2147483647 w 313"/>
                    <a:gd name="T33" fmla="*/ 2147483647 h 131"/>
                    <a:gd name="T34" fmla="*/ 2147483647 w 313"/>
                    <a:gd name="T35" fmla="*/ 2147483647 h 131"/>
                    <a:gd name="T36" fmla="*/ 2147483647 w 313"/>
                    <a:gd name="T37" fmla="*/ 2147483647 h 131"/>
                    <a:gd name="T38" fmla="*/ 2147483647 w 313"/>
                    <a:gd name="T39" fmla="*/ 2147483647 h 131"/>
                    <a:gd name="T40" fmla="*/ 2147483647 w 313"/>
                    <a:gd name="T41" fmla="*/ 2147483647 h 131"/>
                    <a:gd name="T42" fmla="*/ 2147483647 w 313"/>
                    <a:gd name="T43" fmla="*/ 2147483647 h 131"/>
                    <a:gd name="T44" fmla="*/ 2147483647 w 313"/>
                    <a:gd name="T45" fmla="*/ 2147483647 h 131"/>
                    <a:gd name="T46" fmla="*/ 2147483647 w 313"/>
                    <a:gd name="T47" fmla="*/ 2147483647 h 131"/>
                    <a:gd name="T48" fmla="*/ 2147483647 w 313"/>
                    <a:gd name="T49" fmla="*/ 2147483647 h 131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313" h="131">
                      <a:moveTo>
                        <a:pt x="300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313" y="131"/>
                        <a:pt x="313" y="131"/>
                        <a:pt x="313" y="131"/>
                      </a:cubicBezTo>
                      <a:cubicBezTo>
                        <a:pt x="313" y="15"/>
                        <a:pt x="313" y="15"/>
                        <a:pt x="313" y="15"/>
                      </a:cubicBezTo>
                      <a:cubicBezTo>
                        <a:pt x="313" y="7"/>
                        <a:pt x="307" y="0"/>
                        <a:pt x="300" y="0"/>
                      </a:cubicBezTo>
                      <a:close/>
                      <a:moveTo>
                        <a:pt x="222" y="58"/>
                      </a:moveTo>
                      <a:cubicBezTo>
                        <a:pt x="222" y="61"/>
                        <a:pt x="220" y="64"/>
                        <a:pt x="216" y="64"/>
                      </a:cubicBezTo>
                      <a:cubicBezTo>
                        <a:pt x="178" y="64"/>
                        <a:pt x="178" y="64"/>
                        <a:pt x="178" y="64"/>
                      </a:cubicBezTo>
                      <a:cubicBezTo>
                        <a:pt x="175" y="64"/>
                        <a:pt x="172" y="61"/>
                        <a:pt x="172" y="58"/>
                      </a:cubicBezTo>
                      <a:cubicBezTo>
                        <a:pt x="172" y="24"/>
                        <a:pt x="172" y="24"/>
                        <a:pt x="172" y="24"/>
                      </a:cubicBezTo>
                      <a:cubicBezTo>
                        <a:pt x="172" y="20"/>
                        <a:pt x="175" y="18"/>
                        <a:pt x="178" y="18"/>
                      </a:cubicBezTo>
                      <a:cubicBezTo>
                        <a:pt x="216" y="18"/>
                        <a:pt x="216" y="18"/>
                        <a:pt x="216" y="18"/>
                      </a:cubicBezTo>
                      <a:cubicBezTo>
                        <a:pt x="220" y="18"/>
                        <a:pt x="222" y="20"/>
                        <a:pt x="222" y="24"/>
                      </a:cubicBezTo>
                      <a:lnTo>
                        <a:pt x="222" y="58"/>
                      </a:lnTo>
                      <a:close/>
                      <a:moveTo>
                        <a:pt x="292" y="58"/>
                      </a:moveTo>
                      <a:cubicBezTo>
                        <a:pt x="292" y="61"/>
                        <a:pt x="289" y="64"/>
                        <a:pt x="286" y="64"/>
                      </a:cubicBezTo>
                      <a:cubicBezTo>
                        <a:pt x="247" y="64"/>
                        <a:pt x="247" y="64"/>
                        <a:pt x="247" y="64"/>
                      </a:cubicBezTo>
                      <a:cubicBezTo>
                        <a:pt x="244" y="64"/>
                        <a:pt x="241" y="61"/>
                        <a:pt x="241" y="58"/>
                      </a:cubicBezTo>
                      <a:cubicBezTo>
                        <a:pt x="241" y="24"/>
                        <a:pt x="241" y="24"/>
                        <a:pt x="241" y="24"/>
                      </a:cubicBezTo>
                      <a:cubicBezTo>
                        <a:pt x="241" y="20"/>
                        <a:pt x="244" y="18"/>
                        <a:pt x="247" y="18"/>
                      </a:cubicBezTo>
                      <a:cubicBezTo>
                        <a:pt x="286" y="18"/>
                        <a:pt x="286" y="18"/>
                        <a:pt x="286" y="18"/>
                      </a:cubicBezTo>
                      <a:cubicBezTo>
                        <a:pt x="289" y="18"/>
                        <a:pt x="292" y="20"/>
                        <a:pt x="292" y="24"/>
                      </a:cubicBezTo>
                      <a:lnTo>
                        <a:pt x="292" y="5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7429" name="组合 711"/>
            <p:cNvGrpSpPr>
              <a:grpSpLocks/>
            </p:cNvGrpSpPr>
            <p:nvPr/>
          </p:nvGrpSpPr>
          <p:grpSpPr bwMode="auto">
            <a:xfrm>
              <a:off x="7827963" y="4197350"/>
              <a:ext cx="215900" cy="215900"/>
              <a:chOff x="6396038" y="-3467100"/>
              <a:chExt cx="2576513" cy="2576513"/>
            </a:xfrm>
          </p:grpSpPr>
          <p:sp>
            <p:nvSpPr>
              <p:cNvPr id="716" name="Freeform 86"/>
              <p:cNvSpPr>
                <a:spLocks/>
              </p:cNvSpPr>
              <p:nvPr/>
            </p:nvSpPr>
            <p:spPr bwMode="auto">
              <a:xfrm>
                <a:off x="6396038" y="-3467100"/>
                <a:ext cx="2576513" cy="2576513"/>
              </a:xfrm>
              <a:custGeom>
                <a:avLst/>
                <a:gdLst>
                  <a:gd name="T0" fmla="*/ 687 w 687"/>
                  <a:gd name="T1" fmla="*/ 624 h 687"/>
                  <a:gd name="T2" fmla="*/ 625 w 687"/>
                  <a:gd name="T3" fmla="*/ 687 h 687"/>
                  <a:gd name="T4" fmla="*/ 63 w 687"/>
                  <a:gd name="T5" fmla="*/ 687 h 687"/>
                  <a:gd name="T6" fmla="*/ 0 w 687"/>
                  <a:gd name="T7" fmla="*/ 624 h 687"/>
                  <a:gd name="T8" fmla="*/ 0 w 687"/>
                  <a:gd name="T9" fmla="*/ 62 h 687"/>
                  <a:gd name="T10" fmla="*/ 63 w 687"/>
                  <a:gd name="T11" fmla="*/ 0 h 687"/>
                  <a:gd name="T12" fmla="*/ 625 w 687"/>
                  <a:gd name="T13" fmla="*/ 0 h 687"/>
                  <a:gd name="T14" fmla="*/ 687 w 687"/>
                  <a:gd name="T15" fmla="*/ 62 h 687"/>
                  <a:gd name="T16" fmla="*/ 687 w 687"/>
                  <a:gd name="T17" fmla="*/ 624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7" h="687">
                    <a:moveTo>
                      <a:pt x="687" y="624"/>
                    </a:moveTo>
                    <a:cubicBezTo>
                      <a:pt x="687" y="659"/>
                      <a:pt x="659" y="687"/>
                      <a:pt x="625" y="687"/>
                    </a:cubicBezTo>
                    <a:cubicBezTo>
                      <a:pt x="63" y="687"/>
                      <a:pt x="63" y="687"/>
                      <a:pt x="63" y="687"/>
                    </a:cubicBezTo>
                    <a:cubicBezTo>
                      <a:pt x="28" y="687"/>
                      <a:pt x="0" y="659"/>
                      <a:pt x="0" y="624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8"/>
                      <a:pt x="28" y="0"/>
                      <a:pt x="63" y="0"/>
                    </a:cubicBezTo>
                    <a:cubicBezTo>
                      <a:pt x="625" y="0"/>
                      <a:pt x="625" y="0"/>
                      <a:pt x="625" y="0"/>
                    </a:cubicBezTo>
                    <a:cubicBezTo>
                      <a:pt x="659" y="0"/>
                      <a:pt x="687" y="28"/>
                      <a:pt x="687" y="62"/>
                    </a:cubicBezTo>
                    <a:lnTo>
                      <a:pt x="687" y="624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7" name="Freeform 87"/>
              <p:cNvSpPr>
                <a:spLocks/>
              </p:cNvSpPr>
              <p:nvPr/>
            </p:nvSpPr>
            <p:spPr bwMode="auto">
              <a:xfrm>
                <a:off x="6774937" y="-3220810"/>
                <a:ext cx="2197614" cy="2330223"/>
              </a:xfrm>
              <a:custGeom>
                <a:avLst/>
                <a:gdLst>
                  <a:gd name="T0" fmla="*/ 585 w 585"/>
                  <a:gd name="T1" fmla="*/ 556 h 619"/>
                  <a:gd name="T2" fmla="*/ 585 w 585"/>
                  <a:gd name="T3" fmla="*/ 166 h 619"/>
                  <a:gd name="T4" fmla="*/ 426 w 585"/>
                  <a:gd name="T5" fmla="*/ 7 h 619"/>
                  <a:gd name="T6" fmla="*/ 380 w 585"/>
                  <a:gd name="T7" fmla="*/ 99 h 619"/>
                  <a:gd name="T8" fmla="*/ 281 w 585"/>
                  <a:gd name="T9" fmla="*/ 0 h 619"/>
                  <a:gd name="T10" fmla="*/ 206 w 585"/>
                  <a:gd name="T11" fmla="*/ 136 h 619"/>
                  <a:gd name="T12" fmla="*/ 204 w 585"/>
                  <a:gd name="T13" fmla="*/ 135 h 619"/>
                  <a:gd name="T14" fmla="*/ 0 w 585"/>
                  <a:gd name="T15" fmla="*/ 195 h 619"/>
                  <a:gd name="T16" fmla="*/ 187 w 585"/>
                  <a:gd name="T17" fmla="*/ 382 h 619"/>
                  <a:gd name="T18" fmla="*/ 181 w 585"/>
                  <a:gd name="T19" fmla="*/ 503 h 619"/>
                  <a:gd name="T20" fmla="*/ 148 w 585"/>
                  <a:gd name="T21" fmla="*/ 515 h 619"/>
                  <a:gd name="T22" fmla="*/ 251 w 585"/>
                  <a:gd name="T23" fmla="*/ 619 h 619"/>
                  <a:gd name="T24" fmla="*/ 523 w 585"/>
                  <a:gd name="T25" fmla="*/ 619 h 619"/>
                  <a:gd name="T26" fmla="*/ 585 w 585"/>
                  <a:gd name="T27" fmla="*/ 556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5" h="619">
                    <a:moveTo>
                      <a:pt x="585" y="556"/>
                    </a:moveTo>
                    <a:cubicBezTo>
                      <a:pt x="585" y="166"/>
                      <a:pt x="585" y="166"/>
                      <a:pt x="585" y="166"/>
                    </a:cubicBezTo>
                    <a:cubicBezTo>
                      <a:pt x="426" y="7"/>
                      <a:pt x="426" y="7"/>
                      <a:pt x="426" y="7"/>
                    </a:cubicBezTo>
                    <a:cubicBezTo>
                      <a:pt x="380" y="99"/>
                      <a:pt x="380" y="99"/>
                      <a:pt x="380" y="99"/>
                    </a:cubicBezTo>
                    <a:cubicBezTo>
                      <a:pt x="281" y="0"/>
                      <a:pt x="281" y="0"/>
                      <a:pt x="281" y="0"/>
                    </a:cubicBezTo>
                    <a:cubicBezTo>
                      <a:pt x="206" y="136"/>
                      <a:pt x="206" y="136"/>
                      <a:pt x="206" y="136"/>
                    </a:cubicBezTo>
                    <a:cubicBezTo>
                      <a:pt x="204" y="135"/>
                      <a:pt x="204" y="135"/>
                      <a:pt x="204" y="135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187" y="382"/>
                      <a:pt x="187" y="382"/>
                      <a:pt x="187" y="382"/>
                    </a:cubicBezTo>
                    <a:cubicBezTo>
                      <a:pt x="181" y="503"/>
                      <a:pt x="181" y="503"/>
                      <a:pt x="181" y="503"/>
                    </a:cubicBezTo>
                    <a:cubicBezTo>
                      <a:pt x="148" y="515"/>
                      <a:pt x="148" y="515"/>
                      <a:pt x="148" y="515"/>
                    </a:cubicBezTo>
                    <a:cubicBezTo>
                      <a:pt x="251" y="619"/>
                      <a:pt x="251" y="619"/>
                      <a:pt x="251" y="619"/>
                    </a:cubicBezTo>
                    <a:cubicBezTo>
                      <a:pt x="523" y="619"/>
                      <a:pt x="523" y="619"/>
                      <a:pt x="523" y="619"/>
                    </a:cubicBezTo>
                    <a:cubicBezTo>
                      <a:pt x="557" y="619"/>
                      <a:pt x="585" y="591"/>
                      <a:pt x="585" y="55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  <a:alpha val="66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7432" name="组合 717"/>
              <p:cNvGrpSpPr>
                <a:grpSpLocks/>
              </p:cNvGrpSpPr>
              <p:nvPr/>
            </p:nvGrpSpPr>
            <p:grpSpPr bwMode="auto">
              <a:xfrm>
                <a:off x="6767513" y="-3214688"/>
                <a:ext cx="1676400" cy="1971675"/>
                <a:chOff x="6767513" y="-3214688"/>
                <a:chExt cx="1676400" cy="1971675"/>
              </a:xfrm>
            </p:grpSpPr>
            <p:sp>
              <p:nvSpPr>
                <p:cNvPr id="17433" name="Freeform 88"/>
                <p:cNvSpPr>
                  <a:spLocks noEditPoints="1"/>
                </p:cNvSpPr>
                <p:nvPr/>
              </p:nvSpPr>
              <p:spPr bwMode="auto">
                <a:xfrm>
                  <a:off x="7697788" y="-3192463"/>
                  <a:ext cx="746125" cy="1214438"/>
                </a:xfrm>
                <a:custGeom>
                  <a:avLst/>
                  <a:gdLst>
                    <a:gd name="T0" fmla="*/ 2147483647 w 199"/>
                    <a:gd name="T1" fmla="*/ 2147483647 h 324"/>
                    <a:gd name="T2" fmla="*/ 2147483647 w 199"/>
                    <a:gd name="T3" fmla="*/ 2147483647 h 324"/>
                    <a:gd name="T4" fmla="*/ 2147483647 w 199"/>
                    <a:gd name="T5" fmla="*/ 0 h 324"/>
                    <a:gd name="T6" fmla="*/ 2147483647 w 199"/>
                    <a:gd name="T7" fmla="*/ 2147483647 h 324"/>
                    <a:gd name="T8" fmla="*/ 2147483647 w 199"/>
                    <a:gd name="T9" fmla="*/ 2147483647 h 324"/>
                    <a:gd name="T10" fmla="*/ 0 w 199"/>
                    <a:gd name="T11" fmla="*/ 2147483647 h 324"/>
                    <a:gd name="T12" fmla="*/ 2147483647 w 199"/>
                    <a:gd name="T13" fmla="*/ 2147483647 h 324"/>
                    <a:gd name="T14" fmla="*/ 2147483647 w 199"/>
                    <a:gd name="T15" fmla="*/ 2147483647 h 324"/>
                    <a:gd name="T16" fmla="*/ 2147483647 w 199"/>
                    <a:gd name="T17" fmla="*/ 2147483647 h 324"/>
                    <a:gd name="T18" fmla="*/ 2147483647 w 199"/>
                    <a:gd name="T19" fmla="*/ 2147483647 h 324"/>
                    <a:gd name="T20" fmla="*/ 2147483647 w 199"/>
                    <a:gd name="T21" fmla="*/ 2147483647 h 324"/>
                    <a:gd name="T22" fmla="*/ 2147483647 w 199"/>
                    <a:gd name="T23" fmla="*/ 2147483647 h 324"/>
                    <a:gd name="T24" fmla="*/ 2147483647 w 199"/>
                    <a:gd name="T25" fmla="*/ 2147483647 h 324"/>
                    <a:gd name="T26" fmla="*/ 2147483647 w 199"/>
                    <a:gd name="T27" fmla="*/ 2147483647 h 324"/>
                    <a:gd name="T28" fmla="*/ 2147483647 w 199"/>
                    <a:gd name="T29" fmla="*/ 2147483647 h 324"/>
                    <a:gd name="T30" fmla="*/ 2147483647 w 199"/>
                    <a:gd name="T31" fmla="*/ 2147483647 h 32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99" h="324">
                      <a:moveTo>
                        <a:pt x="137" y="164"/>
                      </a:moveTo>
                      <a:cubicBezTo>
                        <a:pt x="183" y="1"/>
                        <a:pt x="183" y="1"/>
                        <a:pt x="183" y="1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75" y="134"/>
                        <a:pt x="75" y="134"/>
                        <a:pt x="75" y="134"/>
                      </a:cubicBezTo>
                      <a:cubicBezTo>
                        <a:pt x="3" y="156"/>
                        <a:pt x="3" y="156"/>
                        <a:pt x="3" y="156"/>
                      </a:cubicBezTo>
                      <a:cubicBezTo>
                        <a:pt x="1" y="161"/>
                        <a:pt x="1" y="164"/>
                        <a:pt x="0" y="165"/>
                      </a:cubicBezTo>
                      <a:cubicBezTo>
                        <a:pt x="1" y="167"/>
                        <a:pt x="6" y="179"/>
                        <a:pt x="13" y="196"/>
                      </a:cubicBezTo>
                      <a:cubicBezTo>
                        <a:pt x="79" y="203"/>
                        <a:pt x="79" y="203"/>
                        <a:pt x="79" y="203"/>
                      </a:cubicBezTo>
                      <a:cubicBezTo>
                        <a:pt x="197" y="324"/>
                        <a:pt x="197" y="324"/>
                        <a:pt x="197" y="324"/>
                      </a:cubicBezTo>
                      <a:cubicBezTo>
                        <a:pt x="199" y="323"/>
                        <a:pt x="199" y="323"/>
                        <a:pt x="199" y="323"/>
                      </a:cubicBezTo>
                      <a:lnTo>
                        <a:pt x="137" y="164"/>
                      </a:lnTo>
                      <a:close/>
                      <a:moveTo>
                        <a:pt x="77" y="177"/>
                      </a:moveTo>
                      <a:cubicBezTo>
                        <a:pt x="72" y="166"/>
                        <a:pt x="77" y="152"/>
                        <a:pt x="88" y="147"/>
                      </a:cubicBezTo>
                      <a:cubicBezTo>
                        <a:pt x="99" y="142"/>
                        <a:pt x="113" y="147"/>
                        <a:pt x="118" y="158"/>
                      </a:cubicBezTo>
                      <a:cubicBezTo>
                        <a:pt x="123" y="170"/>
                        <a:pt x="118" y="183"/>
                        <a:pt x="107" y="188"/>
                      </a:cubicBezTo>
                      <a:cubicBezTo>
                        <a:pt x="95" y="194"/>
                        <a:pt x="82" y="189"/>
                        <a:pt x="77" y="1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34" name="Freeform 89"/>
                <p:cNvSpPr>
                  <a:spLocks/>
                </p:cNvSpPr>
                <p:nvPr/>
              </p:nvSpPr>
              <p:spPr bwMode="auto">
                <a:xfrm>
                  <a:off x="7907338" y="-2363788"/>
                  <a:ext cx="333375" cy="1095375"/>
                </a:xfrm>
                <a:custGeom>
                  <a:avLst/>
                  <a:gdLst>
                    <a:gd name="T0" fmla="*/ 2147483647 w 89"/>
                    <a:gd name="T1" fmla="*/ 2147483647 h 292"/>
                    <a:gd name="T2" fmla="*/ 2147483647 w 89"/>
                    <a:gd name="T3" fmla="*/ 2147483647 h 292"/>
                    <a:gd name="T4" fmla="*/ 2147483647 w 89"/>
                    <a:gd name="T5" fmla="*/ 0 h 292"/>
                    <a:gd name="T6" fmla="*/ 2147483647 w 89"/>
                    <a:gd name="T7" fmla="*/ 2147483647 h 292"/>
                    <a:gd name="T8" fmla="*/ 0 w 89"/>
                    <a:gd name="T9" fmla="*/ 2147483647 h 292"/>
                    <a:gd name="T10" fmla="*/ 0 w 89"/>
                    <a:gd name="T11" fmla="*/ 2147483647 h 292"/>
                    <a:gd name="T12" fmla="*/ 2147483647 w 89"/>
                    <a:gd name="T13" fmla="*/ 2147483647 h 292"/>
                    <a:gd name="T14" fmla="*/ 2147483647 w 89"/>
                    <a:gd name="T15" fmla="*/ 2147483647 h 292"/>
                    <a:gd name="T16" fmla="*/ 2147483647 w 89"/>
                    <a:gd name="T17" fmla="*/ 2147483647 h 292"/>
                    <a:gd name="T18" fmla="*/ 2147483647 w 89"/>
                    <a:gd name="T19" fmla="*/ 2147483647 h 29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89" h="292">
                      <a:moveTo>
                        <a:pt x="65" y="264"/>
                      </a:moveTo>
                      <a:cubicBezTo>
                        <a:pt x="55" y="24"/>
                        <a:pt x="55" y="24"/>
                        <a:pt x="55" y="24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21" y="264"/>
                        <a:pt x="21" y="264"/>
                        <a:pt x="21" y="264"/>
                      </a:cubicBezTo>
                      <a:cubicBezTo>
                        <a:pt x="8" y="266"/>
                        <a:pt x="0" y="268"/>
                        <a:pt x="0" y="271"/>
                      </a:cubicBezTo>
                      <a:cubicBezTo>
                        <a:pt x="0" y="285"/>
                        <a:pt x="0" y="285"/>
                        <a:pt x="0" y="285"/>
                      </a:cubicBezTo>
                      <a:cubicBezTo>
                        <a:pt x="0" y="289"/>
                        <a:pt x="20" y="292"/>
                        <a:pt x="44" y="292"/>
                      </a:cubicBezTo>
                      <a:cubicBezTo>
                        <a:pt x="69" y="292"/>
                        <a:pt x="89" y="289"/>
                        <a:pt x="89" y="285"/>
                      </a:cubicBezTo>
                      <a:cubicBezTo>
                        <a:pt x="89" y="271"/>
                        <a:pt x="89" y="271"/>
                        <a:pt x="89" y="271"/>
                      </a:cubicBezTo>
                      <a:cubicBezTo>
                        <a:pt x="89" y="268"/>
                        <a:pt x="79" y="266"/>
                        <a:pt x="65" y="2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35" name="Freeform 90"/>
                <p:cNvSpPr>
                  <a:spLocks/>
                </p:cNvSpPr>
                <p:nvPr/>
              </p:nvSpPr>
              <p:spPr bwMode="auto">
                <a:xfrm>
                  <a:off x="7332663" y="-2322513"/>
                  <a:ext cx="349250" cy="1079500"/>
                </a:xfrm>
                <a:custGeom>
                  <a:avLst/>
                  <a:gdLst>
                    <a:gd name="T0" fmla="*/ 2147483647 w 93"/>
                    <a:gd name="T1" fmla="*/ 2147483647 h 288"/>
                    <a:gd name="T2" fmla="*/ 2147483647 w 93"/>
                    <a:gd name="T3" fmla="*/ 2147483647 h 288"/>
                    <a:gd name="T4" fmla="*/ 2147483647 w 93"/>
                    <a:gd name="T5" fmla="*/ 0 h 288"/>
                    <a:gd name="T6" fmla="*/ 2147483647 w 93"/>
                    <a:gd name="T7" fmla="*/ 2147483647 h 288"/>
                    <a:gd name="T8" fmla="*/ 0 w 93"/>
                    <a:gd name="T9" fmla="*/ 2147483647 h 288"/>
                    <a:gd name="T10" fmla="*/ 0 w 93"/>
                    <a:gd name="T11" fmla="*/ 2147483647 h 288"/>
                    <a:gd name="T12" fmla="*/ 2147483647 w 93"/>
                    <a:gd name="T13" fmla="*/ 2147483647 h 288"/>
                    <a:gd name="T14" fmla="*/ 2147483647 w 93"/>
                    <a:gd name="T15" fmla="*/ 2147483647 h 288"/>
                    <a:gd name="T16" fmla="*/ 2147483647 w 93"/>
                    <a:gd name="T17" fmla="*/ 2147483647 h 288"/>
                    <a:gd name="T18" fmla="*/ 2147483647 w 93"/>
                    <a:gd name="T19" fmla="*/ 2147483647 h 28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93" h="288">
                      <a:moveTo>
                        <a:pt x="69" y="259"/>
                      </a:move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2" y="260"/>
                        <a:pt x="22" y="260"/>
                        <a:pt x="22" y="260"/>
                      </a:cubicBezTo>
                      <a:cubicBezTo>
                        <a:pt x="9" y="261"/>
                        <a:pt x="0" y="264"/>
                        <a:pt x="0" y="266"/>
                      </a:cubicBezTo>
                      <a:cubicBezTo>
                        <a:pt x="0" y="280"/>
                        <a:pt x="0" y="280"/>
                        <a:pt x="0" y="280"/>
                      </a:cubicBezTo>
                      <a:cubicBezTo>
                        <a:pt x="0" y="284"/>
                        <a:pt x="21" y="288"/>
                        <a:pt x="47" y="288"/>
                      </a:cubicBezTo>
                      <a:cubicBezTo>
                        <a:pt x="72" y="288"/>
                        <a:pt x="93" y="284"/>
                        <a:pt x="93" y="280"/>
                      </a:cubicBezTo>
                      <a:cubicBezTo>
                        <a:pt x="93" y="266"/>
                        <a:pt x="93" y="266"/>
                        <a:pt x="93" y="266"/>
                      </a:cubicBezTo>
                      <a:cubicBezTo>
                        <a:pt x="93" y="263"/>
                        <a:pt x="83" y="261"/>
                        <a:pt x="69" y="2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36" name="Freeform 91"/>
                <p:cNvSpPr>
                  <a:spLocks noEditPoints="1"/>
                </p:cNvSpPr>
                <p:nvPr/>
              </p:nvSpPr>
              <p:spPr bwMode="auto">
                <a:xfrm>
                  <a:off x="6767513" y="-3214688"/>
                  <a:ext cx="1128713" cy="1271588"/>
                </a:xfrm>
                <a:custGeom>
                  <a:avLst/>
                  <a:gdLst>
                    <a:gd name="T0" fmla="*/ 2147483647 w 301"/>
                    <a:gd name="T1" fmla="*/ 2147483647 h 339"/>
                    <a:gd name="T2" fmla="*/ 2147483647 w 301"/>
                    <a:gd name="T3" fmla="*/ 2147483647 h 339"/>
                    <a:gd name="T4" fmla="*/ 2147483647 w 301"/>
                    <a:gd name="T5" fmla="*/ 0 h 339"/>
                    <a:gd name="T6" fmla="*/ 2147483647 w 301"/>
                    <a:gd name="T7" fmla="*/ 2147483647 h 339"/>
                    <a:gd name="T8" fmla="*/ 0 w 301"/>
                    <a:gd name="T9" fmla="*/ 2147483647 h 339"/>
                    <a:gd name="T10" fmla="*/ 0 w 301"/>
                    <a:gd name="T11" fmla="*/ 2147483647 h 339"/>
                    <a:gd name="T12" fmla="*/ 2147483647 w 301"/>
                    <a:gd name="T13" fmla="*/ 2147483647 h 339"/>
                    <a:gd name="T14" fmla="*/ 2147483647 w 301"/>
                    <a:gd name="T15" fmla="*/ 2147483647 h 339"/>
                    <a:gd name="T16" fmla="*/ 2147483647 w 301"/>
                    <a:gd name="T17" fmla="*/ 2147483647 h 339"/>
                    <a:gd name="T18" fmla="*/ 2147483647 w 301"/>
                    <a:gd name="T19" fmla="*/ 2147483647 h 339"/>
                    <a:gd name="T20" fmla="*/ 2147483647 w 301"/>
                    <a:gd name="T21" fmla="*/ 2147483647 h 339"/>
                    <a:gd name="T22" fmla="*/ 2147483647 w 301"/>
                    <a:gd name="T23" fmla="*/ 2147483647 h 339"/>
                    <a:gd name="T24" fmla="*/ 2147483647 w 301"/>
                    <a:gd name="T25" fmla="*/ 2147483647 h 339"/>
                    <a:gd name="T26" fmla="*/ 2147483647 w 301"/>
                    <a:gd name="T27" fmla="*/ 2147483647 h 339"/>
                    <a:gd name="T28" fmla="*/ 2147483647 w 301"/>
                    <a:gd name="T29" fmla="*/ 2147483647 h 33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301" h="339">
                      <a:moveTo>
                        <a:pt x="236" y="172"/>
                      </a:moveTo>
                      <a:cubicBezTo>
                        <a:pt x="284" y="1"/>
                        <a:pt x="284" y="1"/>
                        <a:pt x="284" y="1"/>
                      </a:cubicBezTo>
                      <a:cubicBezTo>
                        <a:pt x="282" y="0"/>
                        <a:pt x="282" y="0"/>
                        <a:pt x="282" y="0"/>
                      </a:cubicBezTo>
                      <a:cubicBezTo>
                        <a:pt x="171" y="140"/>
                        <a:pt x="171" y="140"/>
                        <a:pt x="171" y="140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195"/>
                        <a:pt x="0" y="195"/>
                        <a:pt x="0" y="195"/>
                      </a:cubicBezTo>
                      <a:cubicBezTo>
                        <a:pt x="176" y="212"/>
                        <a:pt x="176" y="212"/>
                        <a:pt x="176" y="212"/>
                      </a:cubicBezTo>
                      <a:cubicBezTo>
                        <a:pt x="299" y="339"/>
                        <a:pt x="299" y="339"/>
                        <a:pt x="299" y="339"/>
                      </a:cubicBezTo>
                      <a:cubicBezTo>
                        <a:pt x="301" y="338"/>
                        <a:pt x="301" y="338"/>
                        <a:pt x="301" y="338"/>
                      </a:cubicBezTo>
                      <a:lnTo>
                        <a:pt x="236" y="172"/>
                      </a:lnTo>
                      <a:close/>
                      <a:moveTo>
                        <a:pt x="205" y="197"/>
                      </a:moveTo>
                      <a:cubicBezTo>
                        <a:pt x="193" y="202"/>
                        <a:pt x="179" y="197"/>
                        <a:pt x="173" y="185"/>
                      </a:cubicBezTo>
                      <a:cubicBezTo>
                        <a:pt x="168" y="173"/>
                        <a:pt x="173" y="159"/>
                        <a:pt x="185" y="154"/>
                      </a:cubicBezTo>
                      <a:cubicBezTo>
                        <a:pt x="197" y="148"/>
                        <a:pt x="211" y="154"/>
                        <a:pt x="217" y="165"/>
                      </a:cubicBezTo>
                      <a:cubicBezTo>
                        <a:pt x="222" y="177"/>
                        <a:pt x="217" y="192"/>
                        <a:pt x="205" y="1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pic>
        <p:nvPicPr>
          <p:cNvPr id="17412" name="Picture 5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4"/>
          <a:stretch>
            <a:fillRect/>
          </a:stretch>
        </p:blipFill>
        <p:spPr bwMode="auto">
          <a:xfrm>
            <a:off x="1102784" y="1"/>
            <a:ext cx="4919133" cy="438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" name="Picture 3" descr="E:\迅雷下载\shutterstock_288422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053" y="1700809"/>
            <a:ext cx="1227492" cy="1154873"/>
          </a:xfrm>
          <a:prstGeom prst="roundRect">
            <a:avLst>
              <a:gd name="adj" fmla="val 8594"/>
            </a:avLst>
          </a:prstGeom>
          <a:solidFill>
            <a:srgbClr val="C00000"/>
          </a:solidFill>
          <a:ln w="38100" cap="sq">
            <a:solidFill>
              <a:srgbClr val="C8C6BD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152400" prst="hardEdge"/>
            <a:extrusionClr>
              <a:srgbClr val="000000"/>
            </a:extrusionClr>
          </a:sp3d>
          <a:extLst/>
        </p:spPr>
      </p:pic>
      <p:grpSp>
        <p:nvGrpSpPr>
          <p:cNvPr id="742" name="组合 741"/>
          <p:cNvGrpSpPr/>
          <p:nvPr/>
        </p:nvGrpSpPr>
        <p:grpSpPr bwMode="auto">
          <a:xfrm>
            <a:off x="290150" y="332810"/>
            <a:ext cx="956740" cy="292071"/>
            <a:chOff x="758825" y="627063"/>
            <a:chExt cx="2887663" cy="801687"/>
          </a:xfrm>
          <a:solidFill>
            <a:schemeClr val="bg1"/>
          </a:solidFill>
        </p:grpSpPr>
        <p:sp>
          <p:nvSpPr>
            <p:cNvPr id="743" name="Freeform 6"/>
            <p:cNvSpPr>
              <a:spLocks noEditPoints="1"/>
            </p:cNvSpPr>
            <p:nvPr/>
          </p:nvSpPr>
          <p:spPr bwMode="auto">
            <a:xfrm>
              <a:off x="1700213" y="1227138"/>
              <a:ext cx="203200" cy="198437"/>
            </a:xfrm>
            <a:custGeom>
              <a:avLst/>
              <a:gdLst>
                <a:gd name="T0" fmla="*/ 0 w 54"/>
                <a:gd name="T1" fmla="*/ 0 h 53"/>
                <a:gd name="T2" fmla="*/ 39 w 54"/>
                <a:gd name="T3" fmla="*/ 0 h 53"/>
                <a:gd name="T4" fmla="*/ 45 w 54"/>
                <a:gd name="T5" fmla="*/ 1 h 53"/>
                <a:gd name="T6" fmla="*/ 50 w 54"/>
                <a:gd name="T7" fmla="*/ 4 h 53"/>
                <a:gd name="T8" fmla="*/ 53 w 54"/>
                <a:gd name="T9" fmla="*/ 9 h 53"/>
                <a:gd name="T10" fmla="*/ 54 w 54"/>
                <a:gd name="T11" fmla="*/ 15 h 53"/>
                <a:gd name="T12" fmla="*/ 53 w 54"/>
                <a:gd name="T13" fmla="*/ 21 h 53"/>
                <a:gd name="T14" fmla="*/ 50 w 54"/>
                <a:gd name="T15" fmla="*/ 25 h 53"/>
                <a:gd name="T16" fmla="*/ 45 w 54"/>
                <a:gd name="T17" fmla="*/ 29 h 53"/>
                <a:gd name="T18" fmla="*/ 39 w 54"/>
                <a:gd name="T19" fmla="*/ 30 h 53"/>
                <a:gd name="T20" fmla="*/ 39 w 54"/>
                <a:gd name="T21" fmla="*/ 30 h 53"/>
                <a:gd name="T22" fmla="*/ 54 w 54"/>
                <a:gd name="T23" fmla="*/ 53 h 53"/>
                <a:gd name="T24" fmla="*/ 52 w 54"/>
                <a:gd name="T25" fmla="*/ 53 h 53"/>
                <a:gd name="T26" fmla="*/ 36 w 54"/>
                <a:gd name="T27" fmla="*/ 30 h 53"/>
                <a:gd name="T28" fmla="*/ 2 w 54"/>
                <a:gd name="T29" fmla="*/ 30 h 53"/>
                <a:gd name="T30" fmla="*/ 2 w 54"/>
                <a:gd name="T31" fmla="*/ 53 h 53"/>
                <a:gd name="T32" fmla="*/ 0 w 54"/>
                <a:gd name="T33" fmla="*/ 53 h 53"/>
                <a:gd name="T34" fmla="*/ 0 w 54"/>
                <a:gd name="T35" fmla="*/ 0 h 53"/>
                <a:gd name="T36" fmla="*/ 44 w 54"/>
                <a:gd name="T37" fmla="*/ 27 h 53"/>
                <a:gd name="T38" fmla="*/ 48 w 54"/>
                <a:gd name="T39" fmla="*/ 24 h 53"/>
                <a:gd name="T40" fmla="*/ 51 w 54"/>
                <a:gd name="T41" fmla="*/ 20 h 53"/>
                <a:gd name="T42" fmla="*/ 52 w 54"/>
                <a:gd name="T43" fmla="*/ 15 h 53"/>
                <a:gd name="T44" fmla="*/ 51 w 54"/>
                <a:gd name="T45" fmla="*/ 10 h 53"/>
                <a:gd name="T46" fmla="*/ 48 w 54"/>
                <a:gd name="T47" fmla="*/ 6 h 53"/>
                <a:gd name="T48" fmla="*/ 44 w 54"/>
                <a:gd name="T49" fmla="*/ 3 h 53"/>
                <a:gd name="T50" fmla="*/ 39 w 54"/>
                <a:gd name="T51" fmla="*/ 2 h 53"/>
                <a:gd name="T52" fmla="*/ 2 w 54"/>
                <a:gd name="T53" fmla="*/ 2 h 53"/>
                <a:gd name="T54" fmla="*/ 2 w 54"/>
                <a:gd name="T55" fmla="*/ 28 h 53"/>
                <a:gd name="T56" fmla="*/ 39 w 54"/>
                <a:gd name="T57" fmla="*/ 28 h 53"/>
                <a:gd name="T58" fmla="*/ 44 w 54"/>
                <a:gd name="T59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" h="53">
                  <a:moveTo>
                    <a:pt x="0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0"/>
                    <a:pt x="45" y="1"/>
                  </a:cubicBezTo>
                  <a:cubicBezTo>
                    <a:pt x="47" y="2"/>
                    <a:pt x="48" y="3"/>
                    <a:pt x="50" y="4"/>
                  </a:cubicBezTo>
                  <a:cubicBezTo>
                    <a:pt x="51" y="5"/>
                    <a:pt x="52" y="7"/>
                    <a:pt x="53" y="9"/>
                  </a:cubicBezTo>
                  <a:cubicBezTo>
                    <a:pt x="54" y="11"/>
                    <a:pt x="54" y="13"/>
                    <a:pt x="54" y="15"/>
                  </a:cubicBezTo>
                  <a:cubicBezTo>
                    <a:pt x="54" y="17"/>
                    <a:pt x="54" y="19"/>
                    <a:pt x="53" y="21"/>
                  </a:cubicBezTo>
                  <a:cubicBezTo>
                    <a:pt x="52" y="22"/>
                    <a:pt x="51" y="24"/>
                    <a:pt x="50" y="25"/>
                  </a:cubicBezTo>
                  <a:cubicBezTo>
                    <a:pt x="48" y="27"/>
                    <a:pt x="47" y="28"/>
                    <a:pt x="45" y="29"/>
                  </a:cubicBezTo>
                  <a:cubicBezTo>
                    <a:pt x="43" y="29"/>
                    <a:pt x="41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4" y="27"/>
                  </a:moveTo>
                  <a:cubicBezTo>
                    <a:pt x="46" y="26"/>
                    <a:pt x="47" y="25"/>
                    <a:pt x="48" y="24"/>
                  </a:cubicBezTo>
                  <a:cubicBezTo>
                    <a:pt x="49" y="23"/>
                    <a:pt x="50" y="21"/>
                    <a:pt x="51" y="20"/>
                  </a:cubicBezTo>
                  <a:cubicBezTo>
                    <a:pt x="52" y="18"/>
                    <a:pt x="52" y="16"/>
                    <a:pt x="52" y="15"/>
                  </a:cubicBezTo>
                  <a:cubicBezTo>
                    <a:pt x="52" y="13"/>
                    <a:pt x="52" y="11"/>
                    <a:pt x="51" y="10"/>
                  </a:cubicBezTo>
                  <a:cubicBezTo>
                    <a:pt x="50" y="8"/>
                    <a:pt x="49" y="7"/>
                    <a:pt x="48" y="6"/>
                  </a:cubicBezTo>
                  <a:cubicBezTo>
                    <a:pt x="47" y="5"/>
                    <a:pt x="46" y="4"/>
                    <a:pt x="44" y="3"/>
                  </a:cubicBezTo>
                  <a:cubicBezTo>
                    <a:pt x="42" y="2"/>
                    <a:pt x="41" y="2"/>
                    <a:pt x="39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1" y="28"/>
                    <a:pt x="42" y="27"/>
                    <a:pt x="4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44" name="Freeform 7"/>
            <p:cNvSpPr>
              <a:spLocks noEditPoints="1"/>
            </p:cNvSpPr>
            <p:nvPr/>
          </p:nvSpPr>
          <p:spPr bwMode="auto">
            <a:xfrm>
              <a:off x="1914525" y="1227138"/>
              <a:ext cx="201613" cy="198437"/>
            </a:xfrm>
            <a:custGeom>
              <a:avLst/>
              <a:gdLst>
                <a:gd name="T0" fmla="*/ 127 w 127"/>
                <a:gd name="T1" fmla="*/ 125 h 125"/>
                <a:gd name="T2" fmla="*/ 123 w 127"/>
                <a:gd name="T3" fmla="*/ 125 h 125"/>
                <a:gd name="T4" fmla="*/ 118 w 127"/>
                <a:gd name="T5" fmla="*/ 116 h 125"/>
                <a:gd name="T6" fmla="*/ 9 w 127"/>
                <a:gd name="T7" fmla="*/ 116 h 125"/>
                <a:gd name="T8" fmla="*/ 5 w 127"/>
                <a:gd name="T9" fmla="*/ 125 h 125"/>
                <a:gd name="T10" fmla="*/ 0 w 127"/>
                <a:gd name="T11" fmla="*/ 125 h 125"/>
                <a:gd name="T12" fmla="*/ 61 w 127"/>
                <a:gd name="T13" fmla="*/ 0 h 125"/>
                <a:gd name="T14" fmla="*/ 66 w 127"/>
                <a:gd name="T15" fmla="*/ 0 h 125"/>
                <a:gd name="T16" fmla="*/ 127 w 127"/>
                <a:gd name="T17" fmla="*/ 125 h 125"/>
                <a:gd name="T18" fmla="*/ 127 w 127"/>
                <a:gd name="T19" fmla="*/ 125 h 125"/>
                <a:gd name="T20" fmla="*/ 12 w 127"/>
                <a:gd name="T21" fmla="*/ 111 h 125"/>
                <a:gd name="T22" fmla="*/ 116 w 127"/>
                <a:gd name="T23" fmla="*/ 111 h 125"/>
                <a:gd name="T24" fmla="*/ 64 w 127"/>
                <a:gd name="T25" fmla="*/ 7 h 125"/>
                <a:gd name="T26" fmla="*/ 12 w 127"/>
                <a:gd name="T27" fmla="*/ 111 h 125"/>
                <a:gd name="T28" fmla="*/ 12 w 127"/>
                <a:gd name="T29" fmla="*/ 1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125">
                  <a:moveTo>
                    <a:pt x="127" y="125"/>
                  </a:moveTo>
                  <a:lnTo>
                    <a:pt x="123" y="125"/>
                  </a:lnTo>
                  <a:lnTo>
                    <a:pt x="118" y="116"/>
                  </a:lnTo>
                  <a:lnTo>
                    <a:pt x="9" y="116"/>
                  </a:lnTo>
                  <a:lnTo>
                    <a:pt x="5" y="125"/>
                  </a:lnTo>
                  <a:lnTo>
                    <a:pt x="0" y="125"/>
                  </a:lnTo>
                  <a:lnTo>
                    <a:pt x="61" y="0"/>
                  </a:lnTo>
                  <a:lnTo>
                    <a:pt x="66" y="0"/>
                  </a:lnTo>
                  <a:lnTo>
                    <a:pt x="127" y="125"/>
                  </a:lnTo>
                  <a:lnTo>
                    <a:pt x="127" y="125"/>
                  </a:lnTo>
                  <a:close/>
                  <a:moveTo>
                    <a:pt x="12" y="111"/>
                  </a:moveTo>
                  <a:lnTo>
                    <a:pt x="116" y="111"/>
                  </a:lnTo>
                  <a:lnTo>
                    <a:pt x="64" y="7"/>
                  </a:lnTo>
                  <a:lnTo>
                    <a:pt x="12" y="111"/>
                  </a:lnTo>
                  <a:lnTo>
                    <a:pt x="12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45" name="Freeform 8"/>
            <p:cNvSpPr>
              <a:spLocks noEditPoints="1"/>
            </p:cNvSpPr>
            <p:nvPr/>
          </p:nvSpPr>
          <p:spPr bwMode="auto">
            <a:xfrm>
              <a:off x="2127250" y="1227138"/>
              <a:ext cx="203200" cy="198437"/>
            </a:xfrm>
            <a:custGeom>
              <a:avLst/>
              <a:gdLst>
                <a:gd name="T0" fmla="*/ 0 w 54"/>
                <a:gd name="T1" fmla="*/ 0 h 53"/>
                <a:gd name="T2" fmla="*/ 39 w 54"/>
                <a:gd name="T3" fmla="*/ 0 h 53"/>
                <a:gd name="T4" fmla="*/ 45 w 54"/>
                <a:gd name="T5" fmla="*/ 1 h 53"/>
                <a:gd name="T6" fmla="*/ 50 w 54"/>
                <a:gd name="T7" fmla="*/ 4 h 53"/>
                <a:gd name="T8" fmla="*/ 53 w 54"/>
                <a:gd name="T9" fmla="*/ 9 h 53"/>
                <a:gd name="T10" fmla="*/ 54 w 54"/>
                <a:gd name="T11" fmla="*/ 15 h 53"/>
                <a:gd name="T12" fmla="*/ 53 w 54"/>
                <a:gd name="T13" fmla="*/ 21 h 53"/>
                <a:gd name="T14" fmla="*/ 50 w 54"/>
                <a:gd name="T15" fmla="*/ 25 h 53"/>
                <a:gd name="T16" fmla="*/ 45 w 54"/>
                <a:gd name="T17" fmla="*/ 29 h 53"/>
                <a:gd name="T18" fmla="*/ 39 w 54"/>
                <a:gd name="T19" fmla="*/ 30 h 53"/>
                <a:gd name="T20" fmla="*/ 2 w 54"/>
                <a:gd name="T21" fmla="*/ 30 h 53"/>
                <a:gd name="T22" fmla="*/ 2 w 54"/>
                <a:gd name="T23" fmla="*/ 53 h 53"/>
                <a:gd name="T24" fmla="*/ 0 w 54"/>
                <a:gd name="T25" fmla="*/ 53 h 53"/>
                <a:gd name="T26" fmla="*/ 0 w 54"/>
                <a:gd name="T27" fmla="*/ 0 h 53"/>
                <a:gd name="T28" fmla="*/ 39 w 54"/>
                <a:gd name="T29" fmla="*/ 28 h 53"/>
                <a:gd name="T30" fmla="*/ 44 w 54"/>
                <a:gd name="T31" fmla="*/ 27 h 53"/>
                <a:gd name="T32" fmla="*/ 48 w 54"/>
                <a:gd name="T33" fmla="*/ 24 h 53"/>
                <a:gd name="T34" fmla="*/ 51 w 54"/>
                <a:gd name="T35" fmla="*/ 20 h 53"/>
                <a:gd name="T36" fmla="*/ 52 w 54"/>
                <a:gd name="T37" fmla="*/ 15 h 53"/>
                <a:gd name="T38" fmla="*/ 51 w 54"/>
                <a:gd name="T39" fmla="*/ 10 h 53"/>
                <a:gd name="T40" fmla="*/ 48 w 54"/>
                <a:gd name="T41" fmla="*/ 6 h 53"/>
                <a:gd name="T42" fmla="*/ 44 w 54"/>
                <a:gd name="T43" fmla="*/ 3 h 53"/>
                <a:gd name="T44" fmla="*/ 39 w 54"/>
                <a:gd name="T45" fmla="*/ 2 h 53"/>
                <a:gd name="T46" fmla="*/ 2 w 54"/>
                <a:gd name="T47" fmla="*/ 2 h 53"/>
                <a:gd name="T48" fmla="*/ 2 w 54"/>
                <a:gd name="T49" fmla="*/ 28 h 53"/>
                <a:gd name="T50" fmla="*/ 39 w 54"/>
                <a:gd name="T51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53">
                  <a:moveTo>
                    <a:pt x="0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0"/>
                    <a:pt x="45" y="1"/>
                  </a:cubicBezTo>
                  <a:cubicBezTo>
                    <a:pt x="47" y="2"/>
                    <a:pt x="48" y="3"/>
                    <a:pt x="50" y="4"/>
                  </a:cubicBezTo>
                  <a:cubicBezTo>
                    <a:pt x="51" y="5"/>
                    <a:pt x="52" y="7"/>
                    <a:pt x="53" y="9"/>
                  </a:cubicBezTo>
                  <a:cubicBezTo>
                    <a:pt x="54" y="11"/>
                    <a:pt x="54" y="13"/>
                    <a:pt x="54" y="15"/>
                  </a:cubicBezTo>
                  <a:cubicBezTo>
                    <a:pt x="54" y="17"/>
                    <a:pt x="54" y="19"/>
                    <a:pt x="53" y="21"/>
                  </a:cubicBezTo>
                  <a:cubicBezTo>
                    <a:pt x="52" y="22"/>
                    <a:pt x="51" y="24"/>
                    <a:pt x="50" y="25"/>
                  </a:cubicBezTo>
                  <a:cubicBezTo>
                    <a:pt x="48" y="27"/>
                    <a:pt x="47" y="28"/>
                    <a:pt x="45" y="29"/>
                  </a:cubicBezTo>
                  <a:cubicBezTo>
                    <a:pt x="43" y="29"/>
                    <a:pt x="41" y="30"/>
                    <a:pt x="39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9" y="28"/>
                  </a:moveTo>
                  <a:cubicBezTo>
                    <a:pt x="41" y="28"/>
                    <a:pt x="42" y="27"/>
                    <a:pt x="44" y="27"/>
                  </a:cubicBezTo>
                  <a:cubicBezTo>
                    <a:pt x="46" y="26"/>
                    <a:pt x="47" y="25"/>
                    <a:pt x="48" y="24"/>
                  </a:cubicBezTo>
                  <a:cubicBezTo>
                    <a:pt x="49" y="23"/>
                    <a:pt x="50" y="21"/>
                    <a:pt x="51" y="20"/>
                  </a:cubicBezTo>
                  <a:cubicBezTo>
                    <a:pt x="52" y="18"/>
                    <a:pt x="52" y="16"/>
                    <a:pt x="52" y="15"/>
                  </a:cubicBezTo>
                  <a:cubicBezTo>
                    <a:pt x="52" y="13"/>
                    <a:pt x="52" y="11"/>
                    <a:pt x="51" y="10"/>
                  </a:cubicBezTo>
                  <a:cubicBezTo>
                    <a:pt x="50" y="8"/>
                    <a:pt x="49" y="7"/>
                    <a:pt x="48" y="6"/>
                  </a:cubicBezTo>
                  <a:cubicBezTo>
                    <a:pt x="47" y="5"/>
                    <a:pt x="46" y="4"/>
                    <a:pt x="44" y="3"/>
                  </a:cubicBezTo>
                  <a:cubicBezTo>
                    <a:pt x="42" y="2"/>
                    <a:pt x="41" y="2"/>
                    <a:pt x="39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9" y="28"/>
                    <a:pt x="39" y="28"/>
                    <a:pt x="3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46" name="Freeform 9"/>
            <p:cNvSpPr>
              <a:spLocks/>
            </p:cNvSpPr>
            <p:nvPr/>
          </p:nvSpPr>
          <p:spPr bwMode="auto">
            <a:xfrm>
              <a:off x="2341563" y="1227138"/>
              <a:ext cx="3175" cy="198437"/>
            </a:xfrm>
            <a:custGeom>
              <a:avLst/>
              <a:gdLst>
                <a:gd name="T0" fmla="*/ 0 w 2"/>
                <a:gd name="T1" fmla="*/ 0 h 125"/>
                <a:gd name="T2" fmla="*/ 0 w 2"/>
                <a:gd name="T3" fmla="*/ 125 h 125"/>
                <a:gd name="T4" fmla="*/ 2 w 2"/>
                <a:gd name="T5" fmla="*/ 125 h 125"/>
                <a:gd name="T6" fmla="*/ 2 w 2"/>
                <a:gd name="T7" fmla="*/ 0 h 125"/>
                <a:gd name="T8" fmla="*/ 0 w 2"/>
                <a:gd name="T9" fmla="*/ 0 h 125"/>
                <a:gd name="T10" fmla="*/ 0 w 2"/>
                <a:gd name="T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25">
                  <a:moveTo>
                    <a:pt x="0" y="0"/>
                  </a:moveTo>
                  <a:lnTo>
                    <a:pt x="0" y="125"/>
                  </a:lnTo>
                  <a:lnTo>
                    <a:pt x="2" y="125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47" name="Freeform 10"/>
            <p:cNvSpPr>
              <a:spLocks noEditPoints="1"/>
            </p:cNvSpPr>
            <p:nvPr/>
          </p:nvSpPr>
          <p:spPr bwMode="auto">
            <a:xfrm>
              <a:off x="2363788" y="1227138"/>
              <a:ext cx="206375" cy="198437"/>
            </a:xfrm>
            <a:custGeom>
              <a:avLst/>
              <a:gdLst>
                <a:gd name="T0" fmla="*/ 0 w 55"/>
                <a:gd name="T1" fmla="*/ 0 h 53"/>
                <a:gd name="T2" fmla="*/ 28 w 55"/>
                <a:gd name="T3" fmla="*/ 0 h 53"/>
                <a:gd name="T4" fmla="*/ 38 w 55"/>
                <a:gd name="T5" fmla="*/ 2 h 53"/>
                <a:gd name="T6" fmla="*/ 47 w 55"/>
                <a:gd name="T7" fmla="*/ 8 h 53"/>
                <a:gd name="T8" fmla="*/ 53 w 55"/>
                <a:gd name="T9" fmla="*/ 16 h 53"/>
                <a:gd name="T10" fmla="*/ 55 w 55"/>
                <a:gd name="T11" fmla="*/ 26 h 53"/>
                <a:gd name="T12" fmla="*/ 53 w 55"/>
                <a:gd name="T13" fmla="*/ 37 h 53"/>
                <a:gd name="T14" fmla="*/ 47 w 55"/>
                <a:gd name="T15" fmla="*/ 45 h 53"/>
                <a:gd name="T16" fmla="*/ 38 w 55"/>
                <a:gd name="T17" fmla="*/ 51 h 53"/>
                <a:gd name="T18" fmla="*/ 28 w 55"/>
                <a:gd name="T19" fmla="*/ 53 h 53"/>
                <a:gd name="T20" fmla="*/ 0 w 55"/>
                <a:gd name="T21" fmla="*/ 53 h 53"/>
                <a:gd name="T22" fmla="*/ 0 w 55"/>
                <a:gd name="T23" fmla="*/ 0 h 53"/>
                <a:gd name="T24" fmla="*/ 28 w 55"/>
                <a:gd name="T25" fmla="*/ 51 h 53"/>
                <a:gd name="T26" fmla="*/ 38 w 55"/>
                <a:gd name="T27" fmla="*/ 49 h 53"/>
                <a:gd name="T28" fmla="*/ 45 w 55"/>
                <a:gd name="T29" fmla="*/ 44 h 53"/>
                <a:gd name="T30" fmla="*/ 51 w 55"/>
                <a:gd name="T31" fmla="*/ 36 h 53"/>
                <a:gd name="T32" fmla="*/ 53 w 55"/>
                <a:gd name="T33" fmla="*/ 26 h 53"/>
                <a:gd name="T34" fmla="*/ 51 w 55"/>
                <a:gd name="T35" fmla="*/ 17 h 53"/>
                <a:gd name="T36" fmla="*/ 45 w 55"/>
                <a:gd name="T37" fmla="*/ 9 h 53"/>
                <a:gd name="T38" fmla="*/ 38 w 55"/>
                <a:gd name="T39" fmla="*/ 4 h 53"/>
                <a:gd name="T40" fmla="*/ 28 w 55"/>
                <a:gd name="T41" fmla="*/ 2 h 53"/>
                <a:gd name="T42" fmla="*/ 3 w 55"/>
                <a:gd name="T43" fmla="*/ 2 h 53"/>
                <a:gd name="T44" fmla="*/ 3 w 55"/>
                <a:gd name="T45" fmla="*/ 51 h 53"/>
                <a:gd name="T46" fmla="*/ 28 w 55"/>
                <a:gd name="T47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" h="53">
                  <a:moveTo>
                    <a:pt x="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5" y="0"/>
                    <a:pt x="38" y="2"/>
                  </a:cubicBezTo>
                  <a:cubicBezTo>
                    <a:pt x="42" y="3"/>
                    <a:pt x="44" y="5"/>
                    <a:pt x="47" y="8"/>
                  </a:cubicBezTo>
                  <a:cubicBezTo>
                    <a:pt x="49" y="10"/>
                    <a:pt x="51" y="13"/>
                    <a:pt x="53" y="16"/>
                  </a:cubicBezTo>
                  <a:cubicBezTo>
                    <a:pt x="54" y="19"/>
                    <a:pt x="55" y="23"/>
                    <a:pt x="55" y="26"/>
                  </a:cubicBezTo>
                  <a:cubicBezTo>
                    <a:pt x="55" y="30"/>
                    <a:pt x="54" y="34"/>
                    <a:pt x="53" y="37"/>
                  </a:cubicBezTo>
                  <a:cubicBezTo>
                    <a:pt x="51" y="40"/>
                    <a:pt x="49" y="43"/>
                    <a:pt x="47" y="45"/>
                  </a:cubicBezTo>
                  <a:cubicBezTo>
                    <a:pt x="44" y="48"/>
                    <a:pt x="42" y="50"/>
                    <a:pt x="38" y="51"/>
                  </a:cubicBezTo>
                  <a:cubicBezTo>
                    <a:pt x="35" y="53"/>
                    <a:pt x="31" y="53"/>
                    <a:pt x="2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8" y="51"/>
                  </a:moveTo>
                  <a:cubicBezTo>
                    <a:pt x="31" y="51"/>
                    <a:pt x="34" y="50"/>
                    <a:pt x="38" y="49"/>
                  </a:cubicBezTo>
                  <a:cubicBezTo>
                    <a:pt x="41" y="48"/>
                    <a:pt x="43" y="46"/>
                    <a:pt x="45" y="44"/>
                  </a:cubicBezTo>
                  <a:cubicBezTo>
                    <a:pt x="48" y="42"/>
                    <a:pt x="49" y="39"/>
                    <a:pt x="51" y="36"/>
                  </a:cubicBezTo>
                  <a:cubicBezTo>
                    <a:pt x="52" y="33"/>
                    <a:pt x="53" y="30"/>
                    <a:pt x="53" y="26"/>
                  </a:cubicBezTo>
                  <a:cubicBezTo>
                    <a:pt x="53" y="23"/>
                    <a:pt x="52" y="20"/>
                    <a:pt x="51" y="17"/>
                  </a:cubicBezTo>
                  <a:cubicBezTo>
                    <a:pt x="49" y="14"/>
                    <a:pt x="48" y="11"/>
                    <a:pt x="45" y="9"/>
                  </a:cubicBezTo>
                  <a:cubicBezTo>
                    <a:pt x="43" y="7"/>
                    <a:pt x="41" y="5"/>
                    <a:pt x="38" y="4"/>
                  </a:cubicBezTo>
                  <a:cubicBezTo>
                    <a:pt x="34" y="3"/>
                    <a:pt x="31" y="2"/>
                    <a:pt x="28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28" y="51"/>
                    <a:pt x="28" y="51"/>
                    <a:pt x="2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48" name="Freeform 11"/>
            <p:cNvSpPr>
              <a:spLocks/>
            </p:cNvSpPr>
            <p:nvPr/>
          </p:nvSpPr>
          <p:spPr bwMode="auto">
            <a:xfrm>
              <a:off x="2581275" y="1227138"/>
              <a:ext cx="206375" cy="198437"/>
            </a:xfrm>
            <a:custGeom>
              <a:avLst/>
              <a:gdLst>
                <a:gd name="T0" fmla="*/ 0 w 130"/>
                <a:gd name="T1" fmla="*/ 0 h 125"/>
                <a:gd name="T2" fmla="*/ 130 w 130"/>
                <a:gd name="T3" fmla="*/ 0 h 125"/>
                <a:gd name="T4" fmla="*/ 130 w 130"/>
                <a:gd name="T5" fmla="*/ 5 h 125"/>
                <a:gd name="T6" fmla="*/ 5 w 130"/>
                <a:gd name="T7" fmla="*/ 5 h 125"/>
                <a:gd name="T8" fmla="*/ 5 w 130"/>
                <a:gd name="T9" fmla="*/ 59 h 125"/>
                <a:gd name="T10" fmla="*/ 125 w 130"/>
                <a:gd name="T11" fmla="*/ 59 h 125"/>
                <a:gd name="T12" fmla="*/ 125 w 130"/>
                <a:gd name="T13" fmla="*/ 66 h 125"/>
                <a:gd name="T14" fmla="*/ 5 w 130"/>
                <a:gd name="T15" fmla="*/ 66 h 125"/>
                <a:gd name="T16" fmla="*/ 5 w 130"/>
                <a:gd name="T17" fmla="*/ 120 h 125"/>
                <a:gd name="T18" fmla="*/ 130 w 130"/>
                <a:gd name="T19" fmla="*/ 120 h 125"/>
                <a:gd name="T20" fmla="*/ 130 w 130"/>
                <a:gd name="T21" fmla="*/ 125 h 125"/>
                <a:gd name="T22" fmla="*/ 0 w 130"/>
                <a:gd name="T23" fmla="*/ 125 h 125"/>
                <a:gd name="T24" fmla="*/ 0 w 130"/>
                <a:gd name="T25" fmla="*/ 0 h 125"/>
                <a:gd name="T26" fmla="*/ 0 w 130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125">
                  <a:moveTo>
                    <a:pt x="0" y="0"/>
                  </a:moveTo>
                  <a:lnTo>
                    <a:pt x="130" y="0"/>
                  </a:lnTo>
                  <a:lnTo>
                    <a:pt x="130" y="5"/>
                  </a:lnTo>
                  <a:lnTo>
                    <a:pt x="5" y="5"/>
                  </a:lnTo>
                  <a:lnTo>
                    <a:pt x="5" y="59"/>
                  </a:lnTo>
                  <a:lnTo>
                    <a:pt x="125" y="59"/>
                  </a:lnTo>
                  <a:lnTo>
                    <a:pt x="125" y="66"/>
                  </a:lnTo>
                  <a:lnTo>
                    <a:pt x="5" y="66"/>
                  </a:lnTo>
                  <a:lnTo>
                    <a:pt x="5" y="120"/>
                  </a:lnTo>
                  <a:lnTo>
                    <a:pt x="130" y="120"/>
                  </a:lnTo>
                  <a:lnTo>
                    <a:pt x="130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49" name="Freeform 12"/>
            <p:cNvSpPr>
              <a:spLocks/>
            </p:cNvSpPr>
            <p:nvPr/>
          </p:nvSpPr>
          <p:spPr bwMode="auto">
            <a:xfrm>
              <a:off x="2790825" y="1223963"/>
              <a:ext cx="398463" cy="201612"/>
            </a:xfrm>
            <a:custGeom>
              <a:avLst/>
              <a:gdLst>
                <a:gd name="T0" fmla="*/ 104 w 106"/>
                <a:gd name="T1" fmla="*/ 27 h 54"/>
                <a:gd name="T2" fmla="*/ 102 w 106"/>
                <a:gd name="T3" fmla="*/ 17 h 54"/>
                <a:gd name="T4" fmla="*/ 97 w 106"/>
                <a:gd name="T5" fmla="*/ 9 h 54"/>
                <a:gd name="T6" fmla="*/ 89 w 106"/>
                <a:gd name="T7" fmla="*/ 4 h 54"/>
                <a:gd name="T8" fmla="*/ 79 w 106"/>
                <a:gd name="T9" fmla="*/ 2 h 54"/>
                <a:gd name="T10" fmla="*/ 71 w 106"/>
                <a:gd name="T11" fmla="*/ 4 h 54"/>
                <a:gd name="T12" fmla="*/ 63 w 106"/>
                <a:gd name="T13" fmla="*/ 9 h 54"/>
                <a:gd name="T14" fmla="*/ 58 w 106"/>
                <a:gd name="T15" fmla="*/ 16 h 54"/>
                <a:gd name="T16" fmla="*/ 55 w 106"/>
                <a:gd name="T17" fmla="*/ 27 h 54"/>
                <a:gd name="T18" fmla="*/ 52 w 106"/>
                <a:gd name="T19" fmla="*/ 39 h 54"/>
                <a:gd name="T20" fmla="*/ 46 w 106"/>
                <a:gd name="T21" fmla="*/ 47 h 54"/>
                <a:gd name="T22" fmla="*/ 38 w 106"/>
                <a:gd name="T23" fmla="*/ 53 h 54"/>
                <a:gd name="T24" fmla="*/ 27 w 106"/>
                <a:gd name="T25" fmla="*/ 54 h 54"/>
                <a:gd name="T26" fmla="*/ 17 w 106"/>
                <a:gd name="T27" fmla="*/ 52 h 54"/>
                <a:gd name="T28" fmla="*/ 8 w 106"/>
                <a:gd name="T29" fmla="*/ 46 h 54"/>
                <a:gd name="T30" fmla="*/ 2 w 106"/>
                <a:gd name="T31" fmla="*/ 38 h 54"/>
                <a:gd name="T32" fmla="*/ 0 w 106"/>
                <a:gd name="T33" fmla="*/ 27 h 54"/>
                <a:gd name="T34" fmla="*/ 2 w 106"/>
                <a:gd name="T35" fmla="*/ 17 h 54"/>
                <a:gd name="T36" fmla="*/ 8 w 106"/>
                <a:gd name="T37" fmla="*/ 8 h 54"/>
                <a:gd name="T38" fmla="*/ 17 w 106"/>
                <a:gd name="T39" fmla="*/ 2 h 54"/>
                <a:gd name="T40" fmla="*/ 27 w 106"/>
                <a:gd name="T41" fmla="*/ 0 h 54"/>
                <a:gd name="T42" fmla="*/ 27 w 106"/>
                <a:gd name="T43" fmla="*/ 2 h 54"/>
                <a:gd name="T44" fmla="*/ 17 w 106"/>
                <a:gd name="T45" fmla="*/ 4 h 54"/>
                <a:gd name="T46" fmla="*/ 10 w 106"/>
                <a:gd name="T47" fmla="*/ 9 h 54"/>
                <a:gd name="T48" fmla="*/ 4 w 106"/>
                <a:gd name="T49" fmla="*/ 17 h 54"/>
                <a:gd name="T50" fmla="*/ 2 w 106"/>
                <a:gd name="T51" fmla="*/ 27 h 54"/>
                <a:gd name="T52" fmla="*/ 4 w 106"/>
                <a:gd name="T53" fmla="*/ 37 h 54"/>
                <a:gd name="T54" fmla="*/ 10 w 106"/>
                <a:gd name="T55" fmla="*/ 45 h 54"/>
                <a:gd name="T56" fmla="*/ 17 w 106"/>
                <a:gd name="T57" fmla="*/ 50 h 54"/>
                <a:gd name="T58" fmla="*/ 27 w 106"/>
                <a:gd name="T59" fmla="*/ 52 h 54"/>
                <a:gd name="T60" fmla="*/ 37 w 106"/>
                <a:gd name="T61" fmla="*/ 50 h 54"/>
                <a:gd name="T62" fmla="*/ 44 w 106"/>
                <a:gd name="T63" fmla="*/ 45 h 54"/>
                <a:gd name="T64" fmla="*/ 49 w 106"/>
                <a:gd name="T65" fmla="*/ 38 h 54"/>
                <a:gd name="T66" fmla="*/ 52 w 106"/>
                <a:gd name="T67" fmla="*/ 27 h 54"/>
                <a:gd name="T68" fmla="*/ 55 w 106"/>
                <a:gd name="T69" fmla="*/ 16 h 54"/>
                <a:gd name="T70" fmla="*/ 61 w 106"/>
                <a:gd name="T71" fmla="*/ 7 h 54"/>
                <a:gd name="T72" fmla="*/ 69 w 106"/>
                <a:gd name="T73" fmla="*/ 2 h 54"/>
                <a:gd name="T74" fmla="*/ 79 w 106"/>
                <a:gd name="T75" fmla="*/ 0 h 54"/>
                <a:gd name="T76" fmla="*/ 90 w 106"/>
                <a:gd name="T77" fmla="*/ 2 h 54"/>
                <a:gd name="T78" fmla="*/ 98 w 106"/>
                <a:gd name="T79" fmla="*/ 8 h 54"/>
                <a:gd name="T80" fmla="*/ 104 w 106"/>
                <a:gd name="T81" fmla="*/ 17 h 54"/>
                <a:gd name="T82" fmla="*/ 106 w 106"/>
                <a:gd name="T83" fmla="*/ 27 h 54"/>
                <a:gd name="T84" fmla="*/ 105 w 106"/>
                <a:gd name="T85" fmla="*/ 35 h 54"/>
                <a:gd name="T86" fmla="*/ 102 w 106"/>
                <a:gd name="T87" fmla="*/ 42 h 54"/>
                <a:gd name="T88" fmla="*/ 97 w 106"/>
                <a:gd name="T89" fmla="*/ 48 h 54"/>
                <a:gd name="T90" fmla="*/ 91 w 106"/>
                <a:gd name="T91" fmla="*/ 52 h 54"/>
                <a:gd name="T92" fmla="*/ 91 w 106"/>
                <a:gd name="T93" fmla="*/ 50 h 54"/>
                <a:gd name="T94" fmla="*/ 96 w 106"/>
                <a:gd name="T95" fmla="*/ 46 h 54"/>
                <a:gd name="T96" fmla="*/ 100 w 106"/>
                <a:gd name="T97" fmla="*/ 40 h 54"/>
                <a:gd name="T98" fmla="*/ 103 w 106"/>
                <a:gd name="T99" fmla="*/ 34 h 54"/>
                <a:gd name="T100" fmla="*/ 104 w 106"/>
                <a:gd name="T101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6" h="54">
                  <a:moveTo>
                    <a:pt x="104" y="27"/>
                  </a:moveTo>
                  <a:cubicBezTo>
                    <a:pt x="104" y="24"/>
                    <a:pt x="104" y="21"/>
                    <a:pt x="102" y="17"/>
                  </a:cubicBezTo>
                  <a:cubicBezTo>
                    <a:pt x="101" y="14"/>
                    <a:pt x="99" y="12"/>
                    <a:pt x="97" y="9"/>
                  </a:cubicBezTo>
                  <a:cubicBezTo>
                    <a:pt x="95" y="7"/>
                    <a:pt x="92" y="5"/>
                    <a:pt x="89" y="4"/>
                  </a:cubicBezTo>
                  <a:cubicBezTo>
                    <a:pt x="86" y="3"/>
                    <a:pt x="83" y="2"/>
                    <a:pt x="79" y="2"/>
                  </a:cubicBezTo>
                  <a:cubicBezTo>
                    <a:pt x="76" y="2"/>
                    <a:pt x="74" y="3"/>
                    <a:pt x="71" y="4"/>
                  </a:cubicBezTo>
                  <a:cubicBezTo>
                    <a:pt x="68" y="5"/>
                    <a:pt x="66" y="6"/>
                    <a:pt x="63" y="9"/>
                  </a:cubicBezTo>
                  <a:cubicBezTo>
                    <a:pt x="61" y="11"/>
                    <a:pt x="59" y="13"/>
                    <a:pt x="58" y="16"/>
                  </a:cubicBezTo>
                  <a:cubicBezTo>
                    <a:pt x="56" y="20"/>
                    <a:pt x="55" y="23"/>
                    <a:pt x="55" y="27"/>
                  </a:cubicBezTo>
                  <a:cubicBezTo>
                    <a:pt x="54" y="31"/>
                    <a:pt x="53" y="35"/>
                    <a:pt x="52" y="39"/>
                  </a:cubicBezTo>
                  <a:cubicBezTo>
                    <a:pt x="50" y="42"/>
                    <a:pt x="48" y="45"/>
                    <a:pt x="46" y="47"/>
                  </a:cubicBezTo>
                  <a:cubicBezTo>
                    <a:pt x="43" y="49"/>
                    <a:pt x="41" y="51"/>
                    <a:pt x="38" y="53"/>
                  </a:cubicBezTo>
                  <a:cubicBezTo>
                    <a:pt x="34" y="54"/>
                    <a:pt x="31" y="54"/>
                    <a:pt x="27" y="54"/>
                  </a:cubicBezTo>
                  <a:cubicBezTo>
                    <a:pt x="24" y="54"/>
                    <a:pt x="20" y="54"/>
                    <a:pt x="17" y="52"/>
                  </a:cubicBezTo>
                  <a:cubicBezTo>
                    <a:pt x="13" y="51"/>
                    <a:pt x="11" y="49"/>
                    <a:pt x="8" y="46"/>
                  </a:cubicBezTo>
                  <a:cubicBezTo>
                    <a:pt x="6" y="44"/>
                    <a:pt x="4" y="41"/>
                    <a:pt x="2" y="38"/>
                  </a:cubicBezTo>
                  <a:cubicBezTo>
                    <a:pt x="1" y="34"/>
                    <a:pt x="0" y="31"/>
                    <a:pt x="0" y="27"/>
                  </a:cubicBezTo>
                  <a:cubicBezTo>
                    <a:pt x="0" y="23"/>
                    <a:pt x="1" y="20"/>
                    <a:pt x="2" y="17"/>
                  </a:cubicBezTo>
                  <a:cubicBezTo>
                    <a:pt x="4" y="13"/>
                    <a:pt x="6" y="10"/>
                    <a:pt x="8" y="8"/>
                  </a:cubicBezTo>
                  <a:cubicBezTo>
                    <a:pt x="11" y="5"/>
                    <a:pt x="13" y="4"/>
                    <a:pt x="17" y="2"/>
                  </a:cubicBezTo>
                  <a:cubicBezTo>
                    <a:pt x="20" y="1"/>
                    <a:pt x="24" y="0"/>
                    <a:pt x="27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4" y="2"/>
                    <a:pt x="21" y="3"/>
                    <a:pt x="17" y="4"/>
                  </a:cubicBezTo>
                  <a:cubicBezTo>
                    <a:pt x="14" y="5"/>
                    <a:pt x="12" y="7"/>
                    <a:pt x="10" y="9"/>
                  </a:cubicBezTo>
                  <a:cubicBezTo>
                    <a:pt x="7" y="12"/>
                    <a:pt x="6" y="14"/>
                    <a:pt x="4" y="17"/>
                  </a:cubicBezTo>
                  <a:cubicBezTo>
                    <a:pt x="3" y="20"/>
                    <a:pt x="2" y="24"/>
                    <a:pt x="2" y="27"/>
                  </a:cubicBezTo>
                  <a:cubicBezTo>
                    <a:pt x="2" y="31"/>
                    <a:pt x="3" y="34"/>
                    <a:pt x="4" y="37"/>
                  </a:cubicBezTo>
                  <a:cubicBezTo>
                    <a:pt x="6" y="40"/>
                    <a:pt x="7" y="43"/>
                    <a:pt x="10" y="45"/>
                  </a:cubicBezTo>
                  <a:cubicBezTo>
                    <a:pt x="12" y="47"/>
                    <a:pt x="14" y="49"/>
                    <a:pt x="17" y="50"/>
                  </a:cubicBezTo>
                  <a:cubicBezTo>
                    <a:pt x="21" y="51"/>
                    <a:pt x="24" y="52"/>
                    <a:pt x="27" y="52"/>
                  </a:cubicBezTo>
                  <a:cubicBezTo>
                    <a:pt x="31" y="52"/>
                    <a:pt x="34" y="51"/>
                    <a:pt x="37" y="50"/>
                  </a:cubicBezTo>
                  <a:cubicBezTo>
                    <a:pt x="39" y="49"/>
                    <a:pt x="42" y="48"/>
                    <a:pt x="44" y="45"/>
                  </a:cubicBezTo>
                  <a:cubicBezTo>
                    <a:pt x="46" y="43"/>
                    <a:pt x="48" y="41"/>
                    <a:pt x="49" y="38"/>
                  </a:cubicBezTo>
                  <a:cubicBezTo>
                    <a:pt x="51" y="35"/>
                    <a:pt x="52" y="31"/>
                    <a:pt x="52" y="27"/>
                  </a:cubicBezTo>
                  <a:cubicBezTo>
                    <a:pt x="53" y="23"/>
                    <a:pt x="54" y="19"/>
                    <a:pt x="55" y="16"/>
                  </a:cubicBezTo>
                  <a:cubicBezTo>
                    <a:pt x="57" y="13"/>
                    <a:pt x="59" y="10"/>
                    <a:pt x="61" y="7"/>
                  </a:cubicBezTo>
                  <a:cubicBezTo>
                    <a:pt x="63" y="5"/>
                    <a:pt x="66" y="3"/>
                    <a:pt x="69" y="2"/>
                  </a:cubicBezTo>
                  <a:cubicBezTo>
                    <a:pt x="72" y="1"/>
                    <a:pt x="76" y="0"/>
                    <a:pt x="79" y="0"/>
                  </a:cubicBezTo>
                  <a:cubicBezTo>
                    <a:pt x="83" y="0"/>
                    <a:pt x="87" y="1"/>
                    <a:pt x="90" y="2"/>
                  </a:cubicBezTo>
                  <a:cubicBezTo>
                    <a:pt x="93" y="4"/>
                    <a:pt x="96" y="6"/>
                    <a:pt x="98" y="8"/>
                  </a:cubicBezTo>
                  <a:cubicBezTo>
                    <a:pt x="101" y="10"/>
                    <a:pt x="103" y="13"/>
                    <a:pt x="104" y="17"/>
                  </a:cubicBezTo>
                  <a:cubicBezTo>
                    <a:pt x="106" y="20"/>
                    <a:pt x="106" y="23"/>
                    <a:pt x="106" y="27"/>
                  </a:cubicBezTo>
                  <a:cubicBezTo>
                    <a:pt x="106" y="30"/>
                    <a:pt x="106" y="33"/>
                    <a:pt x="105" y="35"/>
                  </a:cubicBezTo>
                  <a:cubicBezTo>
                    <a:pt x="104" y="38"/>
                    <a:pt x="103" y="40"/>
                    <a:pt x="102" y="42"/>
                  </a:cubicBezTo>
                  <a:cubicBezTo>
                    <a:pt x="101" y="44"/>
                    <a:pt x="99" y="46"/>
                    <a:pt x="97" y="48"/>
                  </a:cubicBezTo>
                  <a:cubicBezTo>
                    <a:pt x="95" y="49"/>
                    <a:pt x="93" y="51"/>
                    <a:pt x="91" y="52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3" y="48"/>
                    <a:pt x="95" y="47"/>
                    <a:pt x="96" y="46"/>
                  </a:cubicBezTo>
                  <a:cubicBezTo>
                    <a:pt x="98" y="44"/>
                    <a:pt x="99" y="42"/>
                    <a:pt x="100" y="40"/>
                  </a:cubicBezTo>
                  <a:cubicBezTo>
                    <a:pt x="102" y="39"/>
                    <a:pt x="103" y="36"/>
                    <a:pt x="103" y="34"/>
                  </a:cubicBezTo>
                  <a:cubicBezTo>
                    <a:pt x="104" y="32"/>
                    <a:pt x="104" y="30"/>
                    <a:pt x="104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50" name="Freeform 13"/>
            <p:cNvSpPr>
              <a:spLocks/>
            </p:cNvSpPr>
            <p:nvPr/>
          </p:nvSpPr>
          <p:spPr bwMode="auto">
            <a:xfrm>
              <a:off x="3203575" y="1227138"/>
              <a:ext cx="7938" cy="198437"/>
            </a:xfrm>
            <a:custGeom>
              <a:avLst/>
              <a:gdLst>
                <a:gd name="T0" fmla="*/ 0 w 5"/>
                <a:gd name="T1" fmla="*/ 0 h 125"/>
                <a:gd name="T2" fmla="*/ 0 w 5"/>
                <a:gd name="T3" fmla="*/ 125 h 125"/>
                <a:gd name="T4" fmla="*/ 5 w 5"/>
                <a:gd name="T5" fmla="*/ 125 h 125"/>
                <a:gd name="T6" fmla="*/ 5 w 5"/>
                <a:gd name="T7" fmla="*/ 0 h 125"/>
                <a:gd name="T8" fmla="*/ 0 w 5"/>
                <a:gd name="T9" fmla="*/ 0 h 125"/>
                <a:gd name="T10" fmla="*/ 0 w 5"/>
                <a:gd name="T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25">
                  <a:moveTo>
                    <a:pt x="0" y="0"/>
                  </a:moveTo>
                  <a:lnTo>
                    <a:pt x="0" y="125"/>
                  </a:lnTo>
                  <a:lnTo>
                    <a:pt x="5" y="125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51" name="Freeform 14"/>
            <p:cNvSpPr>
              <a:spLocks/>
            </p:cNvSpPr>
            <p:nvPr/>
          </p:nvSpPr>
          <p:spPr bwMode="auto">
            <a:xfrm>
              <a:off x="3230563" y="1223963"/>
              <a:ext cx="201613" cy="201612"/>
            </a:xfrm>
            <a:custGeom>
              <a:avLst/>
              <a:gdLst>
                <a:gd name="T0" fmla="*/ 4 w 54"/>
                <a:gd name="T1" fmla="*/ 37 h 54"/>
                <a:gd name="T2" fmla="*/ 9 w 54"/>
                <a:gd name="T3" fmla="*/ 45 h 54"/>
                <a:gd name="T4" fmla="*/ 17 w 54"/>
                <a:gd name="T5" fmla="*/ 50 h 54"/>
                <a:gd name="T6" fmla="*/ 27 w 54"/>
                <a:gd name="T7" fmla="*/ 52 h 54"/>
                <a:gd name="T8" fmla="*/ 36 w 54"/>
                <a:gd name="T9" fmla="*/ 50 h 54"/>
                <a:gd name="T10" fmla="*/ 44 w 54"/>
                <a:gd name="T11" fmla="*/ 45 h 54"/>
                <a:gd name="T12" fmla="*/ 50 w 54"/>
                <a:gd name="T13" fmla="*/ 37 h 54"/>
                <a:gd name="T14" fmla="*/ 52 w 54"/>
                <a:gd name="T15" fmla="*/ 27 h 54"/>
                <a:gd name="T16" fmla="*/ 52 w 54"/>
                <a:gd name="T17" fmla="*/ 27 h 54"/>
                <a:gd name="T18" fmla="*/ 29 w 54"/>
                <a:gd name="T19" fmla="*/ 27 h 54"/>
                <a:gd name="T20" fmla="*/ 29 w 54"/>
                <a:gd name="T21" fmla="*/ 25 h 54"/>
                <a:gd name="T22" fmla="*/ 54 w 54"/>
                <a:gd name="T23" fmla="*/ 25 h 54"/>
                <a:gd name="T24" fmla="*/ 54 w 54"/>
                <a:gd name="T25" fmla="*/ 27 h 54"/>
                <a:gd name="T26" fmla="*/ 52 w 54"/>
                <a:gd name="T27" fmla="*/ 38 h 54"/>
                <a:gd name="T28" fmla="*/ 46 w 54"/>
                <a:gd name="T29" fmla="*/ 46 h 54"/>
                <a:gd name="T30" fmla="*/ 37 w 54"/>
                <a:gd name="T31" fmla="*/ 52 h 54"/>
                <a:gd name="T32" fmla="*/ 27 w 54"/>
                <a:gd name="T33" fmla="*/ 54 h 54"/>
                <a:gd name="T34" fmla="*/ 16 w 54"/>
                <a:gd name="T35" fmla="*/ 52 h 54"/>
                <a:gd name="T36" fmla="*/ 7 w 54"/>
                <a:gd name="T37" fmla="*/ 46 h 54"/>
                <a:gd name="T38" fmla="*/ 2 w 54"/>
                <a:gd name="T39" fmla="*/ 38 h 54"/>
                <a:gd name="T40" fmla="*/ 0 w 54"/>
                <a:gd name="T41" fmla="*/ 27 h 54"/>
                <a:gd name="T42" fmla="*/ 0 w 54"/>
                <a:gd name="T43" fmla="*/ 27 h 54"/>
                <a:gd name="T44" fmla="*/ 2 w 54"/>
                <a:gd name="T45" fmla="*/ 17 h 54"/>
                <a:gd name="T46" fmla="*/ 7 w 54"/>
                <a:gd name="T47" fmla="*/ 8 h 54"/>
                <a:gd name="T48" fmla="*/ 16 w 54"/>
                <a:gd name="T49" fmla="*/ 2 h 54"/>
                <a:gd name="T50" fmla="*/ 27 w 54"/>
                <a:gd name="T51" fmla="*/ 0 h 54"/>
                <a:gd name="T52" fmla="*/ 35 w 54"/>
                <a:gd name="T53" fmla="*/ 1 h 54"/>
                <a:gd name="T54" fmla="*/ 42 w 54"/>
                <a:gd name="T55" fmla="*/ 4 h 54"/>
                <a:gd name="T56" fmla="*/ 37 w 54"/>
                <a:gd name="T57" fmla="*/ 4 h 54"/>
                <a:gd name="T58" fmla="*/ 32 w 54"/>
                <a:gd name="T59" fmla="*/ 3 h 54"/>
                <a:gd name="T60" fmla="*/ 27 w 54"/>
                <a:gd name="T61" fmla="*/ 2 h 54"/>
                <a:gd name="T62" fmla="*/ 17 w 54"/>
                <a:gd name="T63" fmla="*/ 4 h 54"/>
                <a:gd name="T64" fmla="*/ 9 w 54"/>
                <a:gd name="T65" fmla="*/ 9 h 54"/>
                <a:gd name="T66" fmla="*/ 4 w 54"/>
                <a:gd name="T67" fmla="*/ 17 h 54"/>
                <a:gd name="T68" fmla="*/ 2 w 54"/>
                <a:gd name="T69" fmla="*/ 27 h 54"/>
                <a:gd name="T70" fmla="*/ 4 w 54"/>
                <a:gd name="T71" fmla="*/ 3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4" h="54">
                  <a:moveTo>
                    <a:pt x="4" y="37"/>
                  </a:moveTo>
                  <a:cubicBezTo>
                    <a:pt x="5" y="40"/>
                    <a:pt x="7" y="43"/>
                    <a:pt x="9" y="45"/>
                  </a:cubicBezTo>
                  <a:cubicBezTo>
                    <a:pt x="11" y="47"/>
                    <a:pt x="14" y="49"/>
                    <a:pt x="17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0" y="52"/>
                    <a:pt x="33" y="51"/>
                    <a:pt x="36" y="50"/>
                  </a:cubicBezTo>
                  <a:cubicBezTo>
                    <a:pt x="39" y="49"/>
                    <a:pt x="42" y="47"/>
                    <a:pt x="44" y="45"/>
                  </a:cubicBezTo>
                  <a:cubicBezTo>
                    <a:pt x="47" y="43"/>
                    <a:pt x="48" y="40"/>
                    <a:pt x="50" y="37"/>
                  </a:cubicBezTo>
                  <a:cubicBezTo>
                    <a:pt x="51" y="34"/>
                    <a:pt x="52" y="31"/>
                    <a:pt x="52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31"/>
                    <a:pt x="53" y="35"/>
                    <a:pt x="52" y="38"/>
                  </a:cubicBezTo>
                  <a:cubicBezTo>
                    <a:pt x="50" y="41"/>
                    <a:pt x="48" y="44"/>
                    <a:pt x="46" y="46"/>
                  </a:cubicBezTo>
                  <a:cubicBezTo>
                    <a:pt x="43" y="49"/>
                    <a:pt x="41" y="51"/>
                    <a:pt x="37" y="52"/>
                  </a:cubicBezTo>
                  <a:cubicBezTo>
                    <a:pt x="34" y="54"/>
                    <a:pt x="30" y="54"/>
                    <a:pt x="27" y="54"/>
                  </a:cubicBezTo>
                  <a:cubicBezTo>
                    <a:pt x="23" y="54"/>
                    <a:pt x="19" y="54"/>
                    <a:pt x="16" y="52"/>
                  </a:cubicBezTo>
                  <a:cubicBezTo>
                    <a:pt x="13" y="51"/>
                    <a:pt x="10" y="49"/>
                    <a:pt x="7" y="46"/>
                  </a:cubicBezTo>
                  <a:cubicBezTo>
                    <a:pt x="5" y="44"/>
                    <a:pt x="3" y="41"/>
                    <a:pt x="2" y="38"/>
                  </a:cubicBezTo>
                  <a:cubicBezTo>
                    <a:pt x="0" y="35"/>
                    <a:pt x="0" y="31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3"/>
                    <a:pt x="0" y="20"/>
                    <a:pt x="2" y="17"/>
                  </a:cubicBezTo>
                  <a:cubicBezTo>
                    <a:pt x="3" y="13"/>
                    <a:pt x="5" y="10"/>
                    <a:pt x="7" y="8"/>
                  </a:cubicBezTo>
                  <a:cubicBezTo>
                    <a:pt x="10" y="5"/>
                    <a:pt x="13" y="4"/>
                    <a:pt x="16" y="2"/>
                  </a:cubicBezTo>
                  <a:cubicBezTo>
                    <a:pt x="19" y="1"/>
                    <a:pt x="23" y="0"/>
                    <a:pt x="27" y="0"/>
                  </a:cubicBezTo>
                  <a:cubicBezTo>
                    <a:pt x="29" y="0"/>
                    <a:pt x="32" y="0"/>
                    <a:pt x="35" y="1"/>
                  </a:cubicBezTo>
                  <a:cubicBezTo>
                    <a:pt x="37" y="2"/>
                    <a:pt x="39" y="3"/>
                    <a:pt x="42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4" y="3"/>
                    <a:pt x="32" y="3"/>
                  </a:cubicBezTo>
                  <a:cubicBezTo>
                    <a:pt x="30" y="2"/>
                    <a:pt x="29" y="2"/>
                    <a:pt x="27" y="2"/>
                  </a:cubicBezTo>
                  <a:cubicBezTo>
                    <a:pt x="23" y="2"/>
                    <a:pt x="20" y="3"/>
                    <a:pt x="17" y="4"/>
                  </a:cubicBezTo>
                  <a:cubicBezTo>
                    <a:pt x="14" y="5"/>
                    <a:pt x="11" y="7"/>
                    <a:pt x="9" y="9"/>
                  </a:cubicBezTo>
                  <a:cubicBezTo>
                    <a:pt x="7" y="12"/>
                    <a:pt x="5" y="14"/>
                    <a:pt x="4" y="17"/>
                  </a:cubicBezTo>
                  <a:cubicBezTo>
                    <a:pt x="2" y="20"/>
                    <a:pt x="2" y="24"/>
                    <a:pt x="2" y="27"/>
                  </a:cubicBezTo>
                  <a:cubicBezTo>
                    <a:pt x="2" y="31"/>
                    <a:pt x="2" y="34"/>
                    <a:pt x="4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52" name="Freeform 15"/>
            <p:cNvSpPr>
              <a:spLocks/>
            </p:cNvSpPr>
            <p:nvPr/>
          </p:nvSpPr>
          <p:spPr bwMode="auto">
            <a:xfrm>
              <a:off x="3440113" y="1227138"/>
              <a:ext cx="206375" cy="198437"/>
            </a:xfrm>
            <a:custGeom>
              <a:avLst/>
              <a:gdLst>
                <a:gd name="T0" fmla="*/ 125 w 130"/>
                <a:gd name="T1" fmla="*/ 0 h 125"/>
                <a:gd name="T2" fmla="*/ 130 w 130"/>
                <a:gd name="T3" fmla="*/ 0 h 125"/>
                <a:gd name="T4" fmla="*/ 130 w 130"/>
                <a:gd name="T5" fmla="*/ 125 h 125"/>
                <a:gd name="T6" fmla="*/ 125 w 130"/>
                <a:gd name="T7" fmla="*/ 125 h 125"/>
                <a:gd name="T8" fmla="*/ 7 w 130"/>
                <a:gd name="T9" fmla="*/ 7 h 125"/>
                <a:gd name="T10" fmla="*/ 7 w 130"/>
                <a:gd name="T11" fmla="*/ 125 h 125"/>
                <a:gd name="T12" fmla="*/ 0 w 130"/>
                <a:gd name="T13" fmla="*/ 125 h 125"/>
                <a:gd name="T14" fmla="*/ 0 w 130"/>
                <a:gd name="T15" fmla="*/ 0 h 125"/>
                <a:gd name="T16" fmla="*/ 7 w 130"/>
                <a:gd name="T17" fmla="*/ 0 h 125"/>
                <a:gd name="T18" fmla="*/ 125 w 130"/>
                <a:gd name="T19" fmla="*/ 118 h 125"/>
                <a:gd name="T20" fmla="*/ 125 w 130"/>
                <a:gd name="T21" fmla="*/ 0 h 125"/>
                <a:gd name="T22" fmla="*/ 125 w 130"/>
                <a:gd name="T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125">
                  <a:moveTo>
                    <a:pt x="125" y="0"/>
                  </a:moveTo>
                  <a:lnTo>
                    <a:pt x="130" y="0"/>
                  </a:lnTo>
                  <a:lnTo>
                    <a:pt x="130" y="125"/>
                  </a:lnTo>
                  <a:lnTo>
                    <a:pt x="125" y="125"/>
                  </a:lnTo>
                  <a:lnTo>
                    <a:pt x="7" y="7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7" y="0"/>
                  </a:lnTo>
                  <a:lnTo>
                    <a:pt x="125" y="118"/>
                  </a:lnTo>
                  <a:lnTo>
                    <a:pt x="125" y="0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53" name="Freeform 16"/>
            <p:cNvSpPr>
              <a:spLocks noEditPoints="1"/>
            </p:cNvSpPr>
            <p:nvPr/>
          </p:nvSpPr>
          <p:spPr bwMode="auto">
            <a:xfrm>
              <a:off x="1700213" y="1227138"/>
              <a:ext cx="203200" cy="198437"/>
            </a:xfrm>
            <a:custGeom>
              <a:avLst/>
              <a:gdLst>
                <a:gd name="T0" fmla="*/ 0 w 54"/>
                <a:gd name="T1" fmla="*/ 0 h 53"/>
                <a:gd name="T2" fmla="*/ 39 w 54"/>
                <a:gd name="T3" fmla="*/ 0 h 53"/>
                <a:gd name="T4" fmla="*/ 45 w 54"/>
                <a:gd name="T5" fmla="*/ 1 h 53"/>
                <a:gd name="T6" fmla="*/ 50 w 54"/>
                <a:gd name="T7" fmla="*/ 4 h 53"/>
                <a:gd name="T8" fmla="*/ 53 w 54"/>
                <a:gd name="T9" fmla="*/ 9 h 53"/>
                <a:gd name="T10" fmla="*/ 54 w 54"/>
                <a:gd name="T11" fmla="*/ 15 h 53"/>
                <a:gd name="T12" fmla="*/ 53 w 54"/>
                <a:gd name="T13" fmla="*/ 21 h 53"/>
                <a:gd name="T14" fmla="*/ 50 w 54"/>
                <a:gd name="T15" fmla="*/ 25 h 53"/>
                <a:gd name="T16" fmla="*/ 45 w 54"/>
                <a:gd name="T17" fmla="*/ 29 h 53"/>
                <a:gd name="T18" fmla="*/ 39 w 54"/>
                <a:gd name="T19" fmla="*/ 30 h 53"/>
                <a:gd name="T20" fmla="*/ 39 w 54"/>
                <a:gd name="T21" fmla="*/ 30 h 53"/>
                <a:gd name="T22" fmla="*/ 54 w 54"/>
                <a:gd name="T23" fmla="*/ 53 h 53"/>
                <a:gd name="T24" fmla="*/ 52 w 54"/>
                <a:gd name="T25" fmla="*/ 53 h 53"/>
                <a:gd name="T26" fmla="*/ 36 w 54"/>
                <a:gd name="T27" fmla="*/ 30 h 53"/>
                <a:gd name="T28" fmla="*/ 2 w 54"/>
                <a:gd name="T29" fmla="*/ 30 h 53"/>
                <a:gd name="T30" fmla="*/ 2 w 54"/>
                <a:gd name="T31" fmla="*/ 53 h 53"/>
                <a:gd name="T32" fmla="*/ 0 w 54"/>
                <a:gd name="T33" fmla="*/ 53 h 53"/>
                <a:gd name="T34" fmla="*/ 0 w 54"/>
                <a:gd name="T35" fmla="*/ 0 h 53"/>
                <a:gd name="T36" fmla="*/ 44 w 54"/>
                <a:gd name="T37" fmla="*/ 27 h 53"/>
                <a:gd name="T38" fmla="*/ 48 w 54"/>
                <a:gd name="T39" fmla="*/ 24 h 53"/>
                <a:gd name="T40" fmla="*/ 51 w 54"/>
                <a:gd name="T41" fmla="*/ 20 h 53"/>
                <a:gd name="T42" fmla="*/ 52 w 54"/>
                <a:gd name="T43" fmla="*/ 15 h 53"/>
                <a:gd name="T44" fmla="*/ 51 w 54"/>
                <a:gd name="T45" fmla="*/ 10 h 53"/>
                <a:gd name="T46" fmla="*/ 48 w 54"/>
                <a:gd name="T47" fmla="*/ 6 h 53"/>
                <a:gd name="T48" fmla="*/ 44 w 54"/>
                <a:gd name="T49" fmla="*/ 3 h 53"/>
                <a:gd name="T50" fmla="*/ 39 w 54"/>
                <a:gd name="T51" fmla="*/ 2 h 53"/>
                <a:gd name="T52" fmla="*/ 2 w 54"/>
                <a:gd name="T53" fmla="*/ 2 h 53"/>
                <a:gd name="T54" fmla="*/ 2 w 54"/>
                <a:gd name="T55" fmla="*/ 28 h 53"/>
                <a:gd name="T56" fmla="*/ 39 w 54"/>
                <a:gd name="T57" fmla="*/ 28 h 53"/>
                <a:gd name="T58" fmla="*/ 44 w 54"/>
                <a:gd name="T59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" h="53">
                  <a:moveTo>
                    <a:pt x="0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0"/>
                    <a:pt x="45" y="1"/>
                  </a:cubicBezTo>
                  <a:cubicBezTo>
                    <a:pt x="47" y="2"/>
                    <a:pt x="48" y="3"/>
                    <a:pt x="50" y="4"/>
                  </a:cubicBezTo>
                  <a:cubicBezTo>
                    <a:pt x="51" y="5"/>
                    <a:pt x="52" y="7"/>
                    <a:pt x="53" y="9"/>
                  </a:cubicBezTo>
                  <a:cubicBezTo>
                    <a:pt x="54" y="11"/>
                    <a:pt x="54" y="13"/>
                    <a:pt x="54" y="15"/>
                  </a:cubicBezTo>
                  <a:cubicBezTo>
                    <a:pt x="54" y="17"/>
                    <a:pt x="54" y="19"/>
                    <a:pt x="53" y="21"/>
                  </a:cubicBezTo>
                  <a:cubicBezTo>
                    <a:pt x="52" y="22"/>
                    <a:pt x="51" y="24"/>
                    <a:pt x="50" y="25"/>
                  </a:cubicBezTo>
                  <a:cubicBezTo>
                    <a:pt x="48" y="27"/>
                    <a:pt x="47" y="28"/>
                    <a:pt x="45" y="29"/>
                  </a:cubicBezTo>
                  <a:cubicBezTo>
                    <a:pt x="43" y="29"/>
                    <a:pt x="41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4" y="27"/>
                  </a:moveTo>
                  <a:cubicBezTo>
                    <a:pt x="46" y="26"/>
                    <a:pt x="47" y="25"/>
                    <a:pt x="48" y="24"/>
                  </a:cubicBezTo>
                  <a:cubicBezTo>
                    <a:pt x="49" y="23"/>
                    <a:pt x="50" y="21"/>
                    <a:pt x="51" y="20"/>
                  </a:cubicBezTo>
                  <a:cubicBezTo>
                    <a:pt x="52" y="18"/>
                    <a:pt x="52" y="16"/>
                    <a:pt x="52" y="15"/>
                  </a:cubicBezTo>
                  <a:cubicBezTo>
                    <a:pt x="52" y="13"/>
                    <a:pt x="52" y="11"/>
                    <a:pt x="51" y="10"/>
                  </a:cubicBezTo>
                  <a:cubicBezTo>
                    <a:pt x="50" y="8"/>
                    <a:pt x="49" y="7"/>
                    <a:pt x="48" y="6"/>
                  </a:cubicBezTo>
                  <a:cubicBezTo>
                    <a:pt x="47" y="5"/>
                    <a:pt x="46" y="4"/>
                    <a:pt x="44" y="3"/>
                  </a:cubicBezTo>
                  <a:cubicBezTo>
                    <a:pt x="42" y="2"/>
                    <a:pt x="41" y="2"/>
                    <a:pt x="39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1" y="28"/>
                    <a:pt x="42" y="27"/>
                    <a:pt x="4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54" name="Freeform 17"/>
            <p:cNvSpPr>
              <a:spLocks noEditPoints="1"/>
            </p:cNvSpPr>
            <p:nvPr/>
          </p:nvSpPr>
          <p:spPr bwMode="auto">
            <a:xfrm>
              <a:off x="1914525" y="1227138"/>
              <a:ext cx="201613" cy="198437"/>
            </a:xfrm>
            <a:custGeom>
              <a:avLst/>
              <a:gdLst>
                <a:gd name="T0" fmla="*/ 127 w 127"/>
                <a:gd name="T1" fmla="*/ 125 h 125"/>
                <a:gd name="T2" fmla="*/ 123 w 127"/>
                <a:gd name="T3" fmla="*/ 125 h 125"/>
                <a:gd name="T4" fmla="*/ 118 w 127"/>
                <a:gd name="T5" fmla="*/ 116 h 125"/>
                <a:gd name="T6" fmla="*/ 9 w 127"/>
                <a:gd name="T7" fmla="*/ 116 h 125"/>
                <a:gd name="T8" fmla="*/ 5 w 127"/>
                <a:gd name="T9" fmla="*/ 125 h 125"/>
                <a:gd name="T10" fmla="*/ 0 w 127"/>
                <a:gd name="T11" fmla="*/ 125 h 125"/>
                <a:gd name="T12" fmla="*/ 61 w 127"/>
                <a:gd name="T13" fmla="*/ 0 h 125"/>
                <a:gd name="T14" fmla="*/ 66 w 127"/>
                <a:gd name="T15" fmla="*/ 0 h 125"/>
                <a:gd name="T16" fmla="*/ 127 w 127"/>
                <a:gd name="T17" fmla="*/ 125 h 125"/>
                <a:gd name="T18" fmla="*/ 127 w 127"/>
                <a:gd name="T19" fmla="*/ 125 h 125"/>
                <a:gd name="T20" fmla="*/ 12 w 127"/>
                <a:gd name="T21" fmla="*/ 111 h 125"/>
                <a:gd name="T22" fmla="*/ 116 w 127"/>
                <a:gd name="T23" fmla="*/ 111 h 125"/>
                <a:gd name="T24" fmla="*/ 64 w 127"/>
                <a:gd name="T25" fmla="*/ 7 h 125"/>
                <a:gd name="T26" fmla="*/ 12 w 127"/>
                <a:gd name="T27" fmla="*/ 111 h 125"/>
                <a:gd name="T28" fmla="*/ 12 w 127"/>
                <a:gd name="T29" fmla="*/ 1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125">
                  <a:moveTo>
                    <a:pt x="127" y="125"/>
                  </a:moveTo>
                  <a:lnTo>
                    <a:pt x="123" y="125"/>
                  </a:lnTo>
                  <a:lnTo>
                    <a:pt x="118" y="116"/>
                  </a:lnTo>
                  <a:lnTo>
                    <a:pt x="9" y="116"/>
                  </a:lnTo>
                  <a:lnTo>
                    <a:pt x="5" y="125"/>
                  </a:lnTo>
                  <a:lnTo>
                    <a:pt x="0" y="125"/>
                  </a:lnTo>
                  <a:lnTo>
                    <a:pt x="61" y="0"/>
                  </a:lnTo>
                  <a:lnTo>
                    <a:pt x="66" y="0"/>
                  </a:lnTo>
                  <a:lnTo>
                    <a:pt x="127" y="125"/>
                  </a:lnTo>
                  <a:lnTo>
                    <a:pt x="127" y="125"/>
                  </a:lnTo>
                  <a:close/>
                  <a:moveTo>
                    <a:pt x="12" y="111"/>
                  </a:moveTo>
                  <a:lnTo>
                    <a:pt x="116" y="111"/>
                  </a:lnTo>
                  <a:lnTo>
                    <a:pt x="64" y="7"/>
                  </a:lnTo>
                  <a:lnTo>
                    <a:pt x="12" y="111"/>
                  </a:lnTo>
                  <a:lnTo>
                    <a:pt x="12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55" name="Freeform 18"/>
            <p:cNvSpPr>
              <a:spLocks noEditPoints="1"/>
            </p:cNvSpPr>
            <p:nvPr/>
          </p:nvSpPr>
          <p:spPr bwMode="auto">
            <a:xfrm>
              <a:off x="2127250" y="1227138"/>
              <a:ext cx="203200" cy="198437"/>
            </a:xfrm>
            <a:custGeom>
              <a:avLst/>
              <a:gdLst>
                <a:gd name="T0" fmla="*/ 0 w 54"/>
                <a:gd name="T1" fmla="*/ 0 h 53"/>
                <a:gd name="T2" fmla="*/ 39 w 54"/>
                <a:gd name="T3" fmla="*/ 0 h 53"/>
                <a:gd name="T4" fmla="*/ 45 w 54"/>
                <a:gd name="T5" fmla="*/ 1 h 53"/>
                <a:gd name="T6" fmla="*/ 50 w 54"/>
                <a:gd name="T7" fmla="*/ 4 h 53"/>
                <a:gd name="T8" fmla="*/ 53 w 54"/>
                <a:gd name="T9" fmla="*/ 9 h 53"/>
                <a:gd name="T10" fmla="*/ 54 w 54"/>
                <a:gd name="T11" fmla="*/ 15 h 53"/>
                <a:gd name="T12" fmla="*/ 53 w 54"/>
                <a:gd name="T13" fmla="*/ 21 h 53"/>
                <a:gd name="T14" fmla="*/ 50 w 54"/>
                <a:gd name="T15" fmla="*/ 25 h 53"/>
                <a:gd name="T16" fmla="*/ 45 w 54"/>
                <a:gd name="T17" fmla="*/ 29 h 53"/>
                <a:gd name="T18" fmla="*/ 39 w 54"/>
                <a:gd name="T19" fmla="*/ 30 h 53"/>
                <a:gd name="T20" fmla="*/ 2 w 54"/>
                <a:gd name="T21" fmla="*/ 30 h 53"/>
                <a:gd name="T22" fmla="*/ 2 w 54"/>
                <a:gd name="T23" fmla="*/ 53 h 53"/>
                <a:gd name="T24" fmla="*/ 0 w 54"/>
                <a:gd name="T25" fmla="*/ 53 h 53"/>
                <a:gd name="T26" fmla="*/ 0 w 54"/>
                <a:gd name="T27" fmla="*/ 0 h 53"/>
                <a:gd name="T28" fmla="*/ 39 w 54"/>
                <a:gd name="T29" fmla="*/ 28 h 53"/>
                <a:gd name="T30" fmla="*/ 44 w 54"/>
                <a:gd name="T31" fmla="*/ 27 h 53"/>
                <a:gd name="T32" fmla="*/ 48 w 54"/>
                <a:gd name="T33" fmla="*/ 24 h 53"/>
                <a:gd name="T34" fmla="*/ 51 w 54"/>
                <a:gd name="T35" fmla="*/ 20 h 53"/>
                <a:gd name="T36" fmla="*/ 52 w 54"/>
                <a:gd name="T37" fmla="*/ 15 h 53"/>
                <a:gd name="T38" fmla="*/ 51 w 54"/>
                <a:gd name="T39" fmla="*/ 10 h 53"/>
                <a:gd name="T40" fmla="*/ 48 w 54"/>
                <a:gd name="T41" fmla="*/ 6 h 53"/>
                <a:gd name="T42" fmla="*/ 44 w 54"/>
                <a:gd name="T43" fmla="*/ 3 h 53"/>
                <a:gd name="T44" fmla="*/ 39 w 54"/>
                <a:gd name="T45" fmla="*/ 2 h 53"/>
                <a:gd name="T46" fmla="*/ 2 w 54"/>
                <a:gd name="T47" fmla="*/ 2 h 53"/>
                <a:gd name="T48" fmla="*/ 2 w 54"/>
                <a:gd name="T49" fmla="*/ 28 h 53"/>
                <a:gd name="T50" fmla="*/ 39 w 54"/>
                <a:gd name="T51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53">
                  <a:moveTo>
                    <a:pt x="0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0"/>
                    <a:pt x="45" y="1"/>
                  </a:cubicBezTo>
                  <a:cubicBezTo>
                    <a:pt x="47" y="2"/>
                    <a:pt x="48" y="3"/>
                    <a:pt x="50" y="4"/>
                  </a:cubicBezTo>
                  <a:cubicBezTo>
                    <a:pt x="51" y="5"/>
                    <a:pt x="52" y="7"/>
                    <a:pt x="53" y="9"/>
                  </a:cubicBezTo>
                  <a:cubicBezTo>
                    <a:pt x="54" y="11"/>
                    <a:pt x="54" y="13"/>
                    <a:pt x="54" y="15"/>
                  </a:cubicBezTo>
                  <a:cubicBezTo>
                    <a:pt x="54" y="17"/>
                    <a:pt x="54" y="19"/>
                    <a:pt x="53" y="21"/>
                  </a:cubicBezTo>
                  <a:cubicBezTo>
                    <a:pt x="52" y="22"/>
                    <a:pt x="51" y="24"/>
                    <a:pt x="50" y="25"/>
                  </a:cubicBezTo>
                  <a:cubicBezTo>
                    <a:pt x="48" y="27"/>
                    <a:pt x="47" y="28"/>
                    <a:pt x="45" y="29"/>
                  </a:cubicBezTo>
                  <a:cubicBezTo>
                    <a:pt x="43" y="29"/>
                    <a:pt x="41" y="30"/>
                    <a:pt x="39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9" y="28"/>
                  </a:moveTo>
                  <a:cubicBezTo>
                    <a:pt x="41" y="28"/>
                    <a:pt x="42" y="27"/>
                    <a:pt x="44" y="27"/>
                  </a:cubicBezTo>
                  <a:cubicBezTo>
                    <a:pt x="46" y="26"/>
                    <a:pt x="47" y="25"/>
                    <a:pt x="48" y="24"/>
                  </a:cubicBezTo>
                  <a:cubicBezTo>
                    <a:pt x="49" y="23"/>
                    <a:pt x="50" y="21"/>
                    <a:pt x="51" y="20"/>
                  </a:cubicBezTo>
                  <a:cubicBezTo>
                    <a:pt x="52" y="18"/>
                    <a:pt x="52" y="16"/>
                    <a:pt x="52" y="15"/>
                  </a:cubicBezTo>
                  <a:cubicBezTo>
                    <a:pt x="52" y="13"/>
                    <a:pt x="52" y="11"/>
                    <a:pt x="51" y="10"/>
                  </a:cubicBezTo>
                  <a:cubicBezTo>
                    <a:pt x="50" y="8"/>
                    <a:pt x="49" y="7"/>
                    <a:pt x="48" y="6"/>
                  </a:cubicBezTo>
                  <a:cubicBezTo>
                    <a:pt x="47" y="5"/>
                    <a:pt x="46" y="4"/>
                    <a:pt x="44" y="3"/>
                  </a:cubicBezTo>
                  <a:cubicBezTo>
                    <a:pt x="42" y="2"/>
                    <a:pt x="41" y="2"/>
                    <a:pt x="39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9" y="28"/>
                    <a:pt x="39" y="28"/>
                    <a:pt x="3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56" name="Freeform 19"/>
            <p:cNvSpPr>
              <a:spLocks/>
            </p:cNvSpPr>
            <p:nvPr/>
          </p:nvSpPr>
          <p:spPr bwMode="auto">
            <a:xfrm>
              <a:off x="2341563" y="1227138"/>
              <a:ext cx="3175" cy="198437"/>
            </a:xfrm>
            <a:custGeom>
              <a:avLst/>
              <a:gdLst>
                <a:gd name="T0" fmla="*/ 0 w 2"/>
                <a:gd name="T1" fmla="*/ 0 h 125"/>
                <a:gd name="T2" fmla="*/ 0 w 2"/>
                <a:gd name="T3" fmla="*/ 125 h 125"/>
                <a:gd name="T4" fmla="*/ 2 w 2"/>
                <a:gd name="T5" fmla="*/ 125 h 125"/>
                <a:gd name="T6" fmla="*/ 2 w 2"/>
                <a:gd name="T7" fmla="*/ 0 h 125"/>
                <a:gd name="T8" fmla="*/ 0 w 2"/>
                <a:gd name="T9" fmla="*/ 0 h 125"/>
                <a:gd name="T10" fmla="*/ 0 w 2"/>
                <a:gd name="T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25">
                  <a:moveTo>
                    <a:pt x="0" y="0"/>
                  </a:moveTo>
                  <a:lnTo>
                    <a:pt x="0" y="125"/>
                  </a:lnTo>
                  <a:lnTo>
                    <a:pt x="2" y="125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57" name="Freeform 20"/>
            <p:cNvSpPr>
              <a:spLocks noEditPoints="1"/>
            </p:cNvSpPr>
            <p:nvPr/>
          </p:nvSpPr>
          <p:spPr bwMode="auto">
            <a:xfrm>
              <a:off x="2363788" y="1227138"/>
              <a:ext cx="206375" cy="198437"/>
            </a:xfrm>
            <a:custGeom>
              <a:avLst/>
              <a:gdLst>
                <a:gd name="T0" fmla="*/ 0 w 55"/>
                <a:gd name="T1" fmla="*/ 0 h 53"/>
                <a:gd name="T2" fmla="*/ 28 w 55"/>
                <a:gd name="T3" fmla="*/ 0 h 53"/>
                <a:gd name="T4" fmla="*/ 38 w 55"/>
                <a:gd name="T5" fmla="*/ 2 h 53"/>
                <a:gd name="T6" fmla="*/ 47 w 55"/>
                <a:gd name="T7" fmla="*/ 8 h 53"/>
                <a:gd name="T8" fmla="*/ 53 w 55"/>
                <a:gd name="T9" fmla="*/ 16 h 53"/>
                <a:gd name="T10" fmla="*/ 55 w 55"/>
                <a:gd name="T11" fmla="*/ 26 h 53"/>
                <a:gd name="T12" fmla="*/ 53 w 55"/>
                <a:gd name="T13" fmla="*/ 37 h 53"/>
                <a:gd name="T14" fmla="*/ 47 w 55"/>
                <a:gd name="T15" fmla="*/ 45 h 53"/>
                <a:gd name="T16" fmla="*/ 38 w 55"/>
                <a:gd name="T17" fmla="*/ 51 h 53"/>
                <a:gd name="T18" fmla="*/ 28 w 55"/>
                <a:gd name="T19" fmla="*/ 53 h 53"/>
                <a:gd name="T20" fmla="*/ 0 w 55"/>
                <a:gd name="T21" fmla="*/ 53 h 53"/>
                <a:gd name="T22" fmla="*/ 0 w 55"/>
                <a:gd name="T23" fmla="*/ 0 h 53"/>
                <a:gd name="T24" fmla="*/ 28 w 55"/>
                <a:gd name="T25" fmla="*/ 51 h 53"/>
                <a:gd name="T26" fmla="*/ 38 w 55"/>
                <a:gd name="T27" fmla="*/ 49 h 53"/>
                <a:gd name="T28" fmla="*/ 45 w 55"/>
                <a:gd name="T29" fmla="*/ 44 h 53"/>
                <a:gd name="T30" fmla="*/ 51 w 55"/>
                <a:gd name="T31" fmla="*/ 36 h 53"/>
                <a:gd name="T32" fmla="*/ 53 w 55"/>
                <a:gd name="T33" fmla="*/ 26 h 53"/>
                <a:gd name="T34" fmla="*/ 51 w 55"/>
                <a:gd name="T35" fmla="*/ 17 h 53"/>
                <a:gd name="T36" fmla="*/ 45 w 55"/>
                <a:gd name="T37" fmla="*/ 9 h 53"/>
                <a:gd name="T38" fmla="*/ 38 w 55"/>
                <a:gd name="T39" fmla="*/ 4 h 53"/>
                <a:gd name="T40" fmla="*/ 28 w 55"/>
                <a:gd name="T41" fmla="*/ 2 h 53"/>
                <a:gd name="T42" fmla="*/ 3 w 55"/>
                <a:gd name="T43" fmla="*/ 2 h 53"/>
                <a:gd name="T44" fmla="*/ 3 w 55"/>
                <a:gd name="T45" fmla="*/ 51 h 53"/>
                <a:gd name="T46" fmla="*/ 28 w 55"/>
                <a:gd name="T47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" h="53">
                  <a:moveTo>
                    <a:pt x="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5" y="0"/>
                    <a:pt x="38" y="2"/>
                  </a:cubicBezTo>
                  <a:cubicBezTo>
                    <a:pt x="42" y="3"/>
                    <a:pt x="44" y="5"/>
                    <a:pt x="47" y="8"/>
                  </a:cubicBezTo>
                  <a:cubicBezTo>
                    <a:pt x="49" y="10"/>
                    <a:pt x="51" y="13"/>
                    <a:pt x="53" y="16"/>
                  </a:cubicBezTo>
                  <a:cubicBezTo>
                    <a:pt x="54" y="19"/>
                    <a:pt x="55" y="23"/>
                    <a:pt x="55" y="26"/>
                  </a:cubicBezTo>
                  <a:cubicBezTo>
                    <a:pt x="55" y="30"/>
                    <a:pt x="54" y="34"/>
                    <a:pt x="53" y="37"/>
                  </a:cubicBezTo>
                  <a:cubicBezTo>
                    <a:pt x="51" y="40"/>
                    <a:pt x="49" y="43"/>
                    <a:pt x="47" y="45"/>
                  </a:cubicBezTo>
                  <a:cubicBezTo>
                    <a:pt x="44" y="48"/>
                    <a:pt x="42" y="50"/>
                    <a:pt x="38" y="51"/>
                  </a:cubicBezTo>
                  <a:cubicBezTo>
                    <a:pt x="35" y="53"/>
                    <a:pt x="31" y="53"/>
                    <a:pt x="2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8" y="51"/>
                  </a:moveTo>
                  <a:cubicBezTo>
                    <a:pt x="31" y="51"/>
                    <a:pt x="34" y="50"/>
                    <a:pt x="38" y="49"/>
                  </a:cubicBezTo>
                  <a:cubicBezTo>
                    <a:pt x="41" y="48"/>
                    <a:pt x="43" y="46"/>
                    <a:pt x="45" y="44"/>
                  </a:cubicBezTo>
                  <a:cubicBezTo>
                    <a:pt x="48" y="42"/>
                    <a:pt x="49" y="39"/>
                    <a:pt x="51" y="36"/>
                  </a:cubicBezTo>
                  <a:cubicBezTo>
                    <a:pt x="52" y="33"/>
                    <a:pt x="53" y="30"/>
                    <a:pt x="53" y="26"/>
                  </a:cubicBezTo>
                  <a:cubicBezTo>
                    <a:pt x="53" y="23"/>
                    <a:pt x="52" y="20"/>
                    <a:pt x="51" y="17"/>
                  </a:cubicBezTo>
                  <a:cubicBezTo>
                    <a:pt x="49" y="14"/>
                    <a:pt x="48" y="11"/>
                    <a:pt x="45" y="9"/>
                  </a:cubicBezTo>
                  <a:cubicBezTo>
                    <a:pt x="43" y="7"/>
                    <a:pt x="41" y="5"/>
                    <a:pt x="38" y="4"/>
                  </a:cubicBezTo>
                  <a:cubicBezTo>
                    <a:pt x="34" y="3"/>
                    <a:pt x="31" y="2"/>
                    <a:pt x="28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28" y="51"/>
                    <a:pt x="28" y="51"/>
                    <a:pt x="2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58" name="Freeform 21"/>
            <p:cNvSpPr>
              <a:spLocks/>
            </p:cNvSpPr>
            <p:nvPr/>
          </p:nvSpPr>
          <p:spPr bwMode="auto">
            <a:xfrm>
              <a:off x="2581275" y="1227138"/>
              <a:ext cx="206375" cy="198437"/>
            </a:xfrm>
            <a:custGeom>
              <a:avLst/>
              <a:gdLst>
                <a:gd name="T0" fmla="*/ 0 w 130"/>
                <a:gd name="T1" fmla="*/ 0 h 125"/>
                <a:gd name="T2" fmla="*/ 130 w 130"/>
                <a:gd name="T3" fmla="*/ 0 h 125"/>
                <a:gd name="T4" fmla="*/ 130 w 130"/>
                <a:gd name="T5" fmla="*/ 5 h 125"/>
                <a:gd name="T6" fmla="*/ 5 w 130"/>
                <a:gd name="T7" fmla="*/ 5 h 125"/>
                <a:gd name="T8" fmla="*/ 5 w 130"/>
                <a:gd name="T9" fmla="*/ 59 h 125"/>
                <a:gd name="T10" fmla="*/ 125 w 130"/>
                <a:gd name="T11" fmla="*/ 59 h 125"/>
                <a:gd name="T12" fmla="*/ 125 w 130"/>
                <a:gd name="T13" fmla="*/ 66 h 125"/>
                <a:gd name="T14" fmla="*/ 5 w 130"/>
                <a:gd name="T15" fmla="*/ 66 h 125"/>
                <a:gd name="T16" fmla="*/ 5 w 130"/>
                <a:gd name="T17" fmla="*/ 120 h 125"/>
                <a:gd name="T18" fmla="*/ 130 w 130"/>
                <a:gd name="T19" fmla="*/ 120 h 125"/>
                <a:gd name="T20" fmla="*/ 130 w 130"/>
                <a:gd name="T21" fmla="*/ 125 h 125"/>
                <a:gd name="T22" fmla="*/ 0 w 130"/>
                <a:gd name="T23" fmla="*/ 125 h 125"/>
                <a:gd name="T24" fmla="*/ 0 w 130"/>
                <a:gd name="T25" fmla="*/ 0 h 125"/>
                <a:gd name="T26" fmla="*/ 0 w 130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125">
                  <a:moveTo>
                    <a:pt x="0" y="0"/>
                  </a:moveTo>
                  <a:lnTo>
                    <a:pt x="130" y="0"/>
                  </a:lnTo>
                  <a:lnTo>
                    <a:pt x="130" y="5"/>
                  </a:lnTo>
                  <a:lnTo>
                    <a:pt x="5" y="5"/>
                  </a:lnTo>
                  <a:lnTo>
                    <a:pt x="5" y="59"/>
                  </a:lnTo>
                  <a:lnTo>
                    <a:pt x="125" y="59"/>
                  </a:lnTo>
                  <a:lnTo>
                    <a:pt x="125" y="66"/>
                  </a:lnTo>
                  <a:lnTo>
                    <a:pt x="5" y="66"/>
                  </a:lnTo>
                  <a:lnTo>
                    <a:pt x="5" y="120"/>
                  </a:lnTo>
                  <a:lnTo>
                    <a:pt x="130" y="120"/>
                  </a:lnTo>
                  <a:lnTo>
                    <a:pt x="130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59" name="Freeform 22"/>
            <p:cNvSpPr>
              <a:spLocks/>
            </p:cNvSpPr>
            <p:nvPr/>
          </p:nvSpPr>
          <p:spPr bwMode="auto">
            <a:xfrm>
              <a:off x="2790825" y="1223963"/>
              <a:ext cx="398463" cy="201612"/>
            </a:xfrm>
            <a:custGeom>
              <a:avLst/>
              <a:gdLst>
                <a:gd name="T0" fmla="*/ 104 w 106"/>
                <a:gd name="T1" fmla="*/ 27 h 54"/>
                <a:gd name="T2" fmla="*/ 102 w 106"/>
                <a:gd name="T3" fmla="*/ 17 h 54"/>
                <a:gd name="T4" fmla="*/ 97 w 106"/>
                <a:gd name="T5" fmla="*/ 9 h 54"/>
                <a:gd name="T6" fmla="*/ 89 w 106"/>
                <a:gd name="T7" fmla="*/ 4 h 54"/>
                <a:gd name="T8" fmla="*/ 79 w 106"/>
                <a:gd name="T9" fmla="*/ 2 h 54"/>
                <a:gd name="T10" fmla="*/ 71 w 106"/>
                <a:gd name="T11" fmla="*/ 4 h 54"/>
                <a:gd name="T12" fmla="*/ 63 w 106"/>
                <a:gd name="T13" fmla="*/ 9 h 54"/>
                <a:gd name="T14" fmla="*/ 58 w 106"/>
                <a:gd name="T15" fmla="*/ 16 h 54"/>
                <a:gd name="T16" fmla="*/ 55 w 106"/>
                <a:gd name="T17" fmla="*/ 27 h 54"/>
                <a:gd name="T18" fmla="*/ 52 w 106"/>
                <a:gd name="T19" fmla="*/ 39 h 54"/>
                <a:gd name="T20" fmla="*/ 46 w 106"/>
                <a:gd name="T21" fmla="*/ 47 h 54"/>
                <a:gd name="T22" fmla="*/ 38 w 106"/>
                <a:gd name="T23" fmla="*/ 53 h 54"/>
                <a:gd name="T24" fmla="*/ 27 w 106"/>
                <a:gd name="T25" fmla="*/ 54 h 54"/>
                <a:gd name="T26" fmla="*/ 17 w 106"/>
                <a:gd name="T27" fmla="*/ 52 h 54"/>
                <a:gd name="T28" fmla="*/ 8 w 106"/>
                <a:gd name="T29" fmla="*/ 46 h 54"/>
                <a:gd name="T30" fmla="*/ 2 w 106"/>
                <a:gd name="T31" fmla="*/ 38 h 54"/>
                <a:gd name="T32" fmla="*/ 0 w 106"/>
                <a:gd name="T33" fmla="*/ 27 h 54"/>
                <a:gd name="T34" fmla="*/ 2 w 106"/>
                <a:gd name="T35" fmla="*/ 17 h 54"/>
                <a:gd name="T36" fmla="*/ 8 w 106"/>
                <a:gd name="T37" fmla="*/ 8 h 54"/>
                <a:gd name="T38" fmla="*/ 17 w 106"/>
                <a:gd name="T39" fmla="*/ 2 h 54"/>
                <a:gd name="T40" fmla="*/ 27 w 106"/>
                <a:gd name="T41" fmla="*/ 0 h 54"/>
                <a:gd name="T42" fmla="*/ 27 w 106"/>
                <a:gd name="T43" fmla="*/ 2 h 54"/>
                <a:gd name="T44" fmla="*/ 17 w 106"/>
                <a:gd name="T45" fmla="*/ 4 h 54"/>
                <a:gd name="T46" fmla="*/ 10 w 106"/>
                <a:gd name="T47" fmla="*/ 9 h 54"/>
                <a:gd name="T48" fmla="*/ 4 w 106"/>
                <a:gd name="T49" fmla="*/ 17 h 54"/>
                <a:gd name="T50" fmla="*/ 2 w 106"/>
                <a:gd name="T51" fmla="*/ 27 h 54"/>
                <a:gd name="T52" fmla="*/ 4 w 106"/>
                <a:gd name="T53" fmla="*/ 37 h 54"/>
                <a:gd name="T54" fmla="*/ 10 w 106"/>
                <a:gd name="T55" fmla="*/ 45 h 54"/>
                <a:gd name="T56" fmla="*/ 17 w 106"/>
                <a:gd name="T57" fmla="*/ 50 h 54"/>
                <a:gd name="T58" fmla="*/ 27 w 106"/>
                <a:gd name="T59" fmla="*/ 52 h 54"/>
                <a:gd name="T60" fmla="*/ 37 w 106"/>
                <a:gd name="T61" fmla="*/ 50 h 54"/>
                <a:gd name="T62" fmla="*/ 44 w 106"/>
                <a:gd name="T63" fmla="*/ 45 h 54"/>
                <a:gd name="T64" fmla="*/ 49 w 106"/>
                <a:gd name="T65" fmla="*/ 38 h 54"/>
                <a:gd name="T66" fmla="*/ 52 w 106"/>
                <a:gd name="T67" fmla="*/ 27 h 54"/>
                <a:gd name="T68" fmla="*/ 55 w 106"/>
                <a:gd name="T69" fmla="*/ 16 h 54"/>
                <a:gd name="T70" fmla="*/ 61 w 106"/>
                <a:gd name="T71" fmla="*/ 7 h 54"/>
                <a:gd name="T72" fmla="*/ 69 w 106"/>
                <a:gd name="T73" fmla="*/ 2 h 54"/>
                <a:gd name="T74" fmla="*/ 79 w 106"/>
                <a:gd name="T75" fmla="*/ 0 h 54"/>
                <a:gd name="T76" fmla="*/ 90 w 106"/>
                <a:gd name="T77" fmla="*/ 2 h 54"/>
                <a:gd name="T78" fmla="*/ 98 w 106"/>
                <a:gd name="T79" fmla="*/ 8 h 54"/>
                <a:gd name="T80" fmla="*/ 104 w 106"/>
                <a:gd name="T81" fmla="*/ 17 h 54"/>
                <a:gd name="T82" fmla="*/ 106 w 106"/>
                <a:gd name="T83" fmla="*/ 27 h 54"/>
                <a:gd name="T84" fmla="*/ 105 w 106"/>
                <a:gd name="T85" fmla="*/ 35 h 54"/>
                <a:gd name="T86" fmla="*/ 102 w 106"/>
                <a:gd name="T87" fmla="*/ 42 h 54"/>
                <a:gd name="T88" fmla="*/ 97 w 106"/>
                <a:gd name="T89" fmla="*/ 48 h 54"/>
                <a:gd name="T90" fmla="*/ 91 w 106"/>
                <a:gd name="T91" fmla="*/ 52 h 54"/>
                <a:gd name="T92" fmla="*/ 91 w 106"/>
                <a:gd name="T93" fmla="*/ 50 h 54"/>
                <a:gd name="T94" fmla="*/ 96 w 106"/>
                <a:gd name="T95" fmla="*/ 46 h 54"/>
                <a:gd name="T96" fmla="*/ 100 w 106"/>
                <a:gd name="T97" fmla="*/ 40 h 54"/>
                <a:gd name="T98" fmla="*/ 103 w 106"/>
                <a:gd name="T99" fmla="*/ 34 h 54"/>
                <a:gd name="T100" fmla="*/ 104 w 106"/>
                <a:gd name="T101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6" h="54">
                  <a:moveTo>
                    <a:pt x="104" y="27"/>
                  </a:moveTo>
                  <a:cubicBezTo>
                    <a:pt x="104" y="24"/>
                    <a:pt x="104" y="21"/>
                    <a:pt x="102" y="17"/>
                  </a:cubicBezTo>
                  <a:cubicBezTo>
                    <a:pt x="101" y="14"/>
                    <a:pt x="99" y="12"/>
                    <a:pt x="97" y="9"/>
                  </a:cubicBezTo>
                  <a:cubicBezTo>
                    <a:pt x="95" y="7"/>
                    <a:pt x="92" y="5"/>
                    <a:pt x="89" y="4"/>
                  </a:cubicBezTo>
                  <a:cubicBezTo>
                    <a:pt x="86" y="3"/>
                    <a:pt x="83" y="2"/>
                    <a:pt x="79" y="2"/>
                  </a:cubicBezTo>
                  <a:cubicBezTo>
                    <a:pt x="76" y="2"/>
                    <a:pt x="74" y="3"/>
                    <a:pt x="71" y="4"/>
                  </a:cubicBezTo>
                  <a:cubicBezTo>
                    <a:pt x="68" y="5"/>
                    <a:pt x="66" y="6"/>
                    <a:pt x="63" y="9"/>
                  </a:cubicBezTo>
                  <a:cubicBezTo>
                    <a:pt x="61" y="11"/>
                    <a:pt x="59" y="13"/>
                    <a:pt x="58" y="16"/>
                  </a:cubicBezTo>
                  <a:cubicBezTo>
                    <a:pt x="56" y="20"/>
                    <a:pt x="55" y="23"/>
                    <a:pt x="55" y="27"/>
                  </a:cubicBezTo>
                  <a:cubicBezTo>
                    <a:pt x="54" y="31"/>
                    <a:pt x="53" y="35"/>
                    <a:pt x="52" y="39"/>
                  </a:cubicBezTo>
                  <a:cubicBezTo>
                    <a:pt x="50" y="42"/>
                    <a:pt x="48" y="45"/>
                    <a:pt x="46" y="47"/>
                  </a:cubicBezTo>
                  <a:cubicBezTo>
                    <a:pt x="43" y="49"/>
                    <a:pt x="41" y="51"/>
                    <a:pt x="38" y="53"/>
                  </a:cubicBezTo>
                  <a:cubicBezTo>
                    <a:pt x="34" y="54"/>
                    <a:pt x="31" y="54"/>
                    <a:pt x="27" y="54"/>
                  </a:cubicBezTo>
                  <a:cubicBezTo>
                    <a:pt x="24" y="54"/>
                    <a:pt x="20" y="54"/>
                    <a:pt x="17" y="52"/>
                  </a:cubicBezTo>
                  <a:cubicBezTo>
                    <a:pt x="13" y="51"/>
                    <a:pt x="11" y="49"/>
                    <a:pt x="8" y="46"/>
                  </a:cubicBezTo>
                  <a:cubicBezTo>
                    <a:pt x="6" y="44"/>
                    <a:pt x="4" y="41"/>
                    <a:pt x="2" y="38"/>
                  </a:cubicBezTo>
                  <a:cubicBezTo>
                    <a:pt x="1" y="34"/>
                    <a:pt x="0" y="31"/>
                    <a:pt x="0" y="27"/>
                  </a:cubicBezTo>
                  <a:cubicBezTo>
                    <a:pt x="0" y="23"/>
                    <a:pt x="1" y="20"/>
                    <a:pt x="2" y="17"/>
                  </a:cubicBezTo>
                  <a:cubicBezTo>
                    <a:pt x="4" y="13"/>
                    <a:pt x="6" y="10"/>
                    <a:pt x="8" y="8"/>
                  </a:cubicBezTo>
                  <a:cubicBezTo>
                    <a:pt x="11" y="5"/>
                    <a:pt x="13" y="4"/>
                    <a:pt x="17" y="2"/>
                  </a:cubicBezTo>
                  <a:cubicBezTo>
                    <a:pt x="20" y="1"/>
                    <a:pt x="24" y="0"/>
                    <a:pt x="27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4" y="2"/>
                    <a:pt x="21" y="3"/>
                    <a:pt x="17" y="4"/>
                  </a:cubicBezTo>
                  <a:cubicBezTo>
                    <a:pt x="14" y="5"/>
                    <a:pt x="12" y="7"/>
                    <a:pt x="10" y="9"/>
                  </a:cubicBezTo>
                  <a:cubicBezTo>
                    <a:pt x="7" y="12"/>
                    <a:pt x="6" y="14"/>
                    <a:pt x="4" y="17"/>
                  </a:cubicBezTo>
                  <a:cubicBezTo>
                    <a:pt x="3" y="20"/>
                    <a:pt x="2" y="24"/>
                    <a:pt x="2" y="27"/>
                  </a:cubicBezTo>
                  <a:cubicBezTo>
                    <a:pt x="2" y="31"/>
                    <a:pt x="3" y="34"/>
                    <a:pt x="4" y="37"/>
                  </a:cubicBezTo>
                  <a:cubicBezTo>
                    <a:pt x="6" y="40"/>
                    <a:pt x="7" y="43"/>
                    <a:pt x="10" y="45"/>
                  </a:cubicBezTo>
                  <a:cubicBezTo>
                    <a:pt x="12" y="47"/>
                    <a:pt x="14" y="49"/>
                    <a:pt x="17" y="50"/>
                  </a:cubicBezTo>
                  <a:cubicBezTo>
                    <a:pt x="21" y="51"/>
                    <a:pt x="24" y="52"/>
                    <a:pt x="27" y="52"/>
                  </a:cubicBezTo>
                  <a:cubicBezTo>
                    <a:pt x="31" y="52"/>
                    <a:pt x="34" y="51"/>
                    <a:pt x="37" y="50"/>
                  </a:cubicBezTo>
                  <a:cubicBezTo>
                    <a:pt x="39" y="49"/>
                    <a:pt x="42" y="48"/>
                    <a:pt x="44" y="45"/>
                  </a:cubicBezTo>
                  <a:cubicBezTo>
                    <a:pt x="46" y="43"/>
                    <a:pt x="48" y="41"/>
                    <a:pt x="49" y="38"/>
                  </a:cubicBezTo>
                  <a:cubicBezTo>
                    <a:pt x="51" y="35"/>
                    <a:pt x="52" y="31"/>
                    <a:pt x="52" y="27"/>
                  </a:cubicBezTo>
                  <a:cubicBezTo>
                    <a:pt x="53" y="23"/>
                    <a:pt x="54" y="19"/>
                    <a:pt x="55" y="16"/>
                  </a:cubicBezTo>
                  <a:cubicBezTo>
                    <a:pt x="57" y="13"/>
                    <a:pt x="59" y="10"/>
                    <a:pt x="61" y="7"/>
                  </a:cubicBezTo>
                  <a:cubicBezTo>
                    <a:pt x="63" y="5"/>
                    <a:pt x="66" y="3"/>
                    <a:pt x="69" y="2"/>
                  </a:cubicBezTo>
                  <a:cubicBezTo>
                    <a:pt x="72" y="1"/>
                    <a:pt x="76" y="0"/>
                    <a:pt x="79" y="0"/>
                  </a:cubicBezTo>
                  <a:cubicBezTo>
                    <a:pt x="83" y="0"/>
                    <a:pt x="87" y="1"/>
                    <a:pt x="90" y="2"/>
                  </a:cubicBezTo>
                  <a:cubicBezTo>
                    <a:pt x="93" y="4"/>
                    <a:pt x="96" y="6"/>
                    <a:pt x="98" y="8"/>
                  </a:cubicBezTo>
                  <a:cubicBezTo>
                    <a:pt x="101" y="10"/>
                    <a:pt x="103" y="13"/>
                    <a:pt x="104" y="17"/>
                  </a:cubicBezTo>
                  <a:cubicBezTo>
                    <a:pt x="106" y="20"/>
                    <a:pt x="106" y="23"/>
                    <a:pt x="106" y="27"/>
                  </a:cubicBezTo>
                  <a:cubicBezTo>
                    <a:pt x="106" y="30"/>
                    <a:pt x="106" y="33"/>
                    <a:pt x="105" y="35"/>
                  </a:cubicBezTo>
                  <a:cubicBezTo>
                    <a:pt x="104" y="38"/>
                    <a:pt x="103" y="40"/>
                    <a:pt x="102" y="42"/>
                  </a:cubicBezTo>
                  <a:cubicBezTo>
                    <a:pt x="101" y="44"/>
                    <a:pt x="99" y="46"/>
                    <a:pt x="97" y="48"/>
                  </a:cubicBezTo>
                  <a:cubicBezTo>
                    <a:pt x="95" y="49"/>
                    <a:pt x="93" y="51"/>
                    <a:pt x="91" y="52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3" y="48"/>
                    <a:pt x="95" y="47"/>
                    <a:pt x="96" y="46"/>
                  </a:cubicBezTo>
                  <a:cubicBezTo>
                    <a:pt x="98" y="44"/>
                    <a:pt x="99" y="42"/>
                    <a:pt x="100" y="40"/>
                  </a:cubicBezTo>
                  <a:cubicBezTo>
                    <a:pt x="102" y="39"/>
                    <a:pt x="103" y="36"/>
                    <a:pt x="103" y="34"/>
                  </a:cubicBezTo>
                  <a:cubicBezTo>
                    <a:pt x="104" y="32"/>
                    <a:pt x="104" y="30"/>
                    <a:pt x="104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60" name="Freeform 23"/>
            <p:cNvSpPr>
              <a:spLocks/>
            </p:cNvSpPr>
            <p:nvPr/>
          </p:nvSpPr>
          <p:spPr bwMode="auto">
            <a:xfrm>
              <a:off x="3203575" y="1227138"/>
              <a:ext cx="7938" cy="198437"/>
            </a:xfrm>
            <a:custGeom>
              <a:avLst/>
              <a:gdLst>
                <a:gd name="T0" fmla="*/ 0 w 5"/>
                <a:gd name="T1" fmla="*/ 0 h 125"/>
                <a:gd name="T2" fmla="*/ 0 w 5"/>
                <a:gd name="T3" fmla="*/ 125 h 125"/>
                <a:gd name="T4" fmla="*/ 5 w 5"/>
                <a:gd name="T5" fmla="*/ 125 h 125"/>
                <a:gd name="T6" fmla="*/ 5 w 5"/>
                <a:gd name="T7" fmla="*/ 0 h 125"/>
                <a:gd name="T8" fmla="*/ 0 w 5"/>
                <a:gd name="T9" fmla="*/ 0 h 125"/>
                <a:gd name="T10" fmla="*/ 0 w 5"/>
                <a:gd name="T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25">
                  <a:moveTo>
                    <a:pt x="0" y="0"/>
                  </a:moveTo>
                  <a:lnTo>
                    <a:pt x="0" y="125"/>
                  </a:lnTo>
                  <a:lnTo>
                    <a:pt x="5" y="125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61" name="Freeform 24"/>
            <p:cNvSpPr>
              <a:spLocks/>
            </p:cNvSpPr>
            <p:nvPr/>
          </p:nvSpPr>
          <p:spPr bwMode="auto">
            <a:xfrm>
              <a:off x="3230563" y="1223963"/>
              <a:ext cx="201613" cy="201612"/>
            </a:xfrm>
            <a:custGeom>
              <a:avLst/>
              <a:gdLst>
                <a:gd name="T0" fmla="*/ 4 w 54"/>
                <a:gd name="T1" fmla="*/ 37 h 54"/>
                <a:gd name="T2" fmla="*/ 9 w 54"/>
                <a:gd name="T3" fmla="*/ 45 h 54"/>
                <a:gd name="T4" fmla="*/ 17 w 54"/>
                <a:gd name="T5" fmla="*/ 50 h 54"/>
                <a:gd name="T6" fmla="*/ 27 w 54"/>
                <a:gd name="T7" fmla="*/ 52 h 54"/>
                <a:gd name="T8" fmla="*/ 36 w 54"/>
                <a:gd name="T9" fmla="*/ 50 h 54"/>
                <a:gd name="T10" fmla="*/ 44 w 54"/>
                <a:gd name="T11" fmla="*/ 45 h 54"/>
                <a:gd name="T12" fmla="*/ 50 w 54"/>
                <a:gd name="T13" fmla="*/ 37 h 54"/>
                <a:gd name="T14" fmla="*/ 52 w 54"/>
                <a:gd name="T15" fmla="*/ 27 h 54"/>
                <a:gd name="T16" fmla="*/ 52 w 54"/>
                <a:gd name="T17" fmla="*/ 27 h 54"/>
                <a:gd name="T18" fmla="*/ 29 w 54"/>
                <a:gd name="T19" fmla="*/ 27 h 54"/>
                <a:gd name="T20" fmla="*/ 29 w 54"/>
                <a:gd name="T21" fmla="*/ 25 h 54"/>
                <a:gd name="T22" fmla="*/ 54 w 54"/>
                <a:gd name="T23" fmla="*/ 25 h 54"/>
                <a:gd name="T24" fmla="*/ 54 w 54"/>
                <a:gd name="T25" fmla="*/ 27 h 54"/>
                <a:gd name="T26" fmla="*/ 52 w 54"/>
                <a:gd name="T27" fmla="*/ 38 h 54"/>
                <a:gd name="T28" fmla="*/ 46 w 54"/>
                <a:gd name="T29" fmla="*/ 46 h 54"/>
                <a:gd name="T30" fmla="*/ 37 w 54"/>
                <a:gd name="T31" fmla="*/ 52 h 54"/>
                <a:gd name="T32" fmla="*/ 27 w 54"/>
                <a:gd name="T33" fmla="*/ 54 h 54"/>
                <a:gd name="T34" fmla="*/ 16 w 54"/>
                <a:gd name="T35" fmla="*/ 52 h 54"/>
                <a:gd name="T36" fmla="*/ 7 w 54"/>
                <a:gd name="T37" fmla="*/ 46 h 54"/>
                <a:gd name="T38" fmla="*/ 2 w 54"/>
                <a:gd name="T39" fmla="*/ 38 h 54"/>
                <a:gd name="T40" fmla="*/ 0 w 54"/>
                <a:gd name="T41" fmla="*/ 27 h 54"/>
                <a:gd name="T42" fmla="*/ 0 w 54"/>
                <a:gd name="T43" fmla="*/ 27 h 54"/>
                <a:gd name="T44" fmla="*/ 2 w 54"/>
                <a:gd name="T45" fmla="*/ 17 h 54"/>
                <a:gd name="T46" fmla="*/ 7 w 54"/>
                <a:gd name="T47" fmla="*/ 8 h 54"/>
                <a:gd name="T48" fmla="*/ 16 w 54"/>
                <a:gd name="T49" fmla="*/ 2 h 54"/>
                <a:gd name="T50" fmla="*/ 27 w 54"/>
                <a:gd name="T51" fmla="*/ 0 h 54"/>
                <a:gd name="T52" fmla="*/ 35 w 54"/>
                <a:gd name="T53" fmla="*/ 1 h 54"/>
                <a:gd name="T54" fmla="*/ 42 w 54"/>
                <a:gd name="T55" fmla="*/ 4 h 54"/>
                <a:gd name="T56" fmla="*/ 37 w 54"/>
                <a:gd name="T57" fmla="*/ 4 h 54"/>
                <a:gd name="T58" fmla="*/ 32 w 54"/>
                <a:gd name="T59" fmla="*/ 3 h 54"/>
                <a:gd name="T60" fmla="*/ 27 w 54"/>
                <a:gd name="T61" fmla="*/ 2 h 54"/>
                <a:gd name="T62" fmla="*/ 17 w 54"/>
                <a:gd name="T63" fmla="*/ 4 h 54"/>
                <a:gd name="T64" fmla="*/ 9 w 54"/>
                <a:gd name="T65" fmla="*/ 9 h 54"/>
                <a:gd name="T66" fmla="*/ 4 w 54"/>
                <a:gd name="T67" fmla="*/ 17 h 54"/>
                <a:gd name="T68" fmla="*/ 2 w 54"/>
                <a:gd name="T69" fmla="*/ 27 h 54"/>
                <a:gd name="T70" fmla="*/ 4 w 54"/>
                <a:gd name="T71" fmla="*/ 3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4" h="54">
                  <a:moveTo>
                    <a:pt x="4" y="37"/>
                  </a:moveTo>
                  <a:cubicBezTo>
                    <a:pt x="5" y="40"/>
                    <a:pt x="7" y="43"/>
                    <a:pt x="9" y="45"/>
                  </a:cubicBezTo>
                  <a:cubicBezTo>
                    <a:pt x="11" y="47"/>
                    <a:pt x="14" y="49"/>
                    <a:pt x="17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0" y="52"/>
                    <a:pt x="33" y="51"/>
                    <a:pt x="36" y="50"/>
                  </a:cubicBezTo>
                  <a:cubicBezTo>
                    <a:pt x="39" y="49"/>
                    <a:pt x="42" y="47"/>
                    <a:pt x="44" y="45"/>
                  </a:cubicBezTo>
                  <a:cubicBezTo>
                    <a:pt x="47" y="43"/>
                    <a:pt x="48" y="40"/>
                    <a:pt x="50" y="37"/>
                  </a:cubicBezTo>
                  <a:cubicBezTo>
                    <a:pt x="51" y="34"/>
                    <a:pt x="52" y="31"/>
                    <a:pt x="52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31"/>
                    <a:pt x="53" y="35"/>
                    <a:pt x="52" y="38"/>
                  </a:cubicBezTo>
                  <a:cubicBezTo>
                    <a:pt x="50" y="41"/>
                    <a:pt x="48" y="44"/>
                    <a:pt x="46" y="46"/>
                  </a:cubicBezTo>
                  <a:cubicBezTo>
                    <a:pt x="43" y="49"/>
                    <a:pt x="41" y="51"/>
                    <a:pt x="37" y="52"/>
                  </a:cubicBezTo>
                  <a:cubicBezTo>
                    <a:pt x="34" y="54"/>
                    <a:pt x="30" y="54"/>
                    <a:pt x="27" y="54"/>
                  </a:cubicBezTo>
                  <a:cubicBezTo>
                    <a:pt x="23" y="54"/>
                    <a:pt x="19" y="54"/>
                    <a:pt x="16" y="52"/>
                  </a:cubicBezTo>
                  <a:cubicBezTo>
                    <a:pt x="13" y="51"/>
                    <a:pt x="10" y="49"/>
                    <a:pt x="7" y="46"/>
                  </a:cubicBezTo>
                  <a:cubicBezTo>
                    <a:pt x="5" y="44"/>
                    <a:pt x="3" y="41"/>
                    <a:pt x="2" y="38"/>
                  </a:cubicBezTo>
                  <a:cubicBezTo>
                    <a:pt x="0" y="35"/>
                    <a:pt x="0" y="31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3"/>
                    <a:pt x="0" y="20"/>
                    <a:pt x="2" y="17"/>
                  </a:cubicBezTo>
                  <a:cubicBezTo>
                    <a:pt x="3" y="13"/>
                    <a:pt x="5" y="10"/>
                    <a:pt x="7" y="8"/>
                  </a:cubicBezTo>
                  <a:cubicBezTo>
                    <a:pt x="10" y="5"/>
                    <a:pt x="13" y="4"/>
                    <a:pt x="16" y="2"/>
                  </a:cubicBezTo>
                  <a:cubicBezTo>
                    <a:pt x="19" y="1"/>
                    <a:pt x="23" y="0"/>
                    <a:pt x="27" y="0"/>
                  </a:cubicBezTo>
                  <a:cubicBezTo>
                    <a:pt x="29" y="0"/>
                    <a:pt x="32" y="0"/>
                    <a:pt x="35" y="1"/>
                  </a:cubicBezTo>
                  <a:cubicBezTo>
                    <a:pt x="37" y="2"/>
                    <a:pt x="39" y="3"/>
                    <a:pt x="42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4" y="3"/>
                    <a:pt x="32" y="3"/>
                  </a:cubicBezTo>
                  <a:cubicBezTo>
                    <a:pt x="30" y="2"/>
                    <a:pt x="29" y="2"/>
                    <a:pt x="27" y="2"/>
                  </a:cubicBezTo>
                  <a:cubicBezTo>
                    <a:pt x="23" y="2"/>
                    <a:pt x="20" y="3"/>
                    <a:pt x="17" y="4"/>
                  </a:cubicBezTo>
                  <a:cubicBezTo>
                    <a:pt x="14" y="5"/>
                    <a:pt x="11" y="7"/>
                    <a:pt x="9" y="9"/>
                  </a:cubicBezTo>
                  <a:cubicBezTo>
                    <a:pt x="7" y="12"/>
                    <a:pt x="5" y="14"/>
                    <a:pt x="4" y="17"/>
                  </a:cubicBezTo>
                  <a:cubicBezTo>
                    <a:pt x="2" y="20"/>
                    <a:pt x="2" y="24"/>
                    <a:pt x="2" y="27"/>
                  </a:cubicBezTo>
                  <a:cubicBezTo>
                    <a:pt x="2" y="31"/>
                    <a:pt x="2" y="34"/>
                    <a:pt x="4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62" name="Freeform 25"/>
            <p:cNvSpPr>
              <a:spLocks/>
            </p:cNvSpPr>
            <p:nvPr/>
          </p:nvSpPr>
          <p:spPr bwMode="auto">
            <a:xfrm>
              <a:off x="3440113" y="1227138"/>
              <a:ext cx="206375" cy="198437"/>
            </a:xfrm>
            <a:custGeom>
              <a:avLst/>
              <a:gdLst>
                <a:gd name="T0" fmla="*/ 125 w 130"/>
                <a:gd name="T1" fmla="*/ 0 h 125"/>
                <a:gd name="T2" fmla="*/ 130 w 130"/>
                <a:gd name="T3" fmla="*/ 0 h 125"/>
                <a:gd name="T4" fmla="*/ 130 w 130"/>
                <a:gd name="T5" fmla="*/ 125 h 125"/>
                <a:gd name="T6" fmla="*/ 125 w 130"/>
                <a:gd name="T7" fmla="*/ 125 h 125"/>
                <a:gd name="T8" fmla="*/ 7 w 130"/>
                <a:gd name="T9" fmla="*/ 7 h 125"/>
                <a:gd name="T10" fmla="*/ 7 w 130"/>
                <a:gd name="T11" fmla="*/ 125 h 125"/>
                <a:gd name="T12" fmla="*/ 0 w 130"/>
                <a:gd name="T13" fmla="*/ 125 h 125"/>
                <a:gd name="T14" fmla="*/ 0 w 130"/>
                <a:gd name="T15" fmla="*/ 0 h 125"/>
                <a:gd name="T16" fmla="*/ 7 w 130"/>
                <a:gd name="T17" fmla="*/ 0 h 125"/>
                <a:gd name="T18" fmla="*/ 125 w 130"/>
                <a:gd name="T19" fmla="*/ 118 h 125"/>
                <a:gd name="T20" fmla="*/ 125 w 130"/>
                <a:gd name="T21" fmla="*/ 0 h 125"/>
                <a:gd name="T22" fmla="*/ 125 w 130"/>
                <a:gd name="T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125">
                  <a:moveTo>
                    <a:pt x="125" y="0"/>
                  </a:moveTo>
                  <a:lnTo>
                    <a:pt x="130" y="0"/>
                  </a:lnTo>
                  <a:lnTo>
                    <a:pt x="130" y="125"/>
                  </a:lnTo>
                  <a:lnTo>
                    <a:pt x="125" y="125"/>
                  </a:lnTo>
                  <a:lnTo>
                    <a:pt x="7" y="7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7" y="0"/>
                  </a:lnTo>
                  <a:lnTo>
                    <a:pt x="125" y="118"/>
                  </a:lnTo>
                  <a:lnTo>
                    <a:pt x="125" y="0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63" name="Freeform 26"/>
            <p:cNvSpPr>
              <a:spLocks noEditPoints="1"/>
            </p:cNvSpPr>
            <p:nvPr/>
          </p:nvSpPr>
          <p:spPr bwMode="auto">
            <a:xfrm>
              <a:off x="1704975" y="679450"/>
              <a:ext cx="490538" cy="484187"/>
            </a:xfrm>
            <a:custGeom>
              <a:avLst/>
              <a:gdLst>
                <a:gd name="T0" fmla="*/ 36 w 131"/>
                <a:gd name="T1" fmla="*/ 6 h 129"/>
                <a:gd name="T2" fmla="*/ 36 w 131"/>
                <a:gd name="T3" fmla="*/ 8 h 129"/>
                <a:gd name="T4" fmla="*/ 30 w 131"/>
                <a:gd name="T5" fmla="*/ 15 h 129"/>
                <a:gd name="T6" fmla="*/ 42 w 131"/>
                <a:gd name="T7" fmla="*/ 22 h 129"/>
                <a:gd name="T8" fmla="*/ 54 w 131"/>
                <a:gd name="T9" fmla="*/ 30 h 129"/>
                <a:gd name="T10" fmla="*/ 22 w 131"/>
                <a:gd name="T11" fmla="*/ 29 h 129"/>
                <a:gd name="T12" fmla="*/ 9 w 131"/>
                <a:gd name="T13" fmla="*/ 47 h 129"/>
                <a:gd name="T14" fmla="*/ 27 w 131"/>
                <a:gd name="T15" fmla="*/ 1 h 129"/>
                <a:gd name="T16" fmla="*/ 26 w 131"/>
                <a:gd name="T17" fmla="*/ 73 h 129"/>
                <a:gd name="T18" fmla="*/ 22 w 131"/>
                <a:gd name="T19" fmla="*/ 54 h 129"/>
                <a:gd name="T20" fmla="*/ 10 w 131"/>
                <a:gd name="T21" fmla="*/ 46 h 129"/>
                <a:gd name="T22" fmla="*/ 22 w 131"/>
                <a:gd name="T23" fmla="*/ 47 h 129"/>
                <a:gd name="T24" fmla="*/ 46 w 131"/>
                <a:gd name="T25" fmla="*/ 46 h 129"/>
                <a:gd name="T26" fmla="*/ 48 w 131"/>
                <a:gd name="T27" fmla="*/ 55 h 129"/>
                <a:gd name="T28" fmla="*/ 33 w 131"/>
                <a:gd name="T29" fmla="*/ 54 h 129"/>
                <a:gd name="T30" fmla="*/ 43 w 131"/>
                <a:gd name="T31" fmla="*/ 73 h 129"/>
                <a:gd name="T32" fmla="*/ 54 w 131"/>
                <a:gd name="T33" fmla="*/ 81 h 129"/>
                <a:gd name="T34" fmla="*/ 33 w 131"/>
                <a:gd name="T35" fmla="*/ 80 h 129"/>
                <a:gd name="T36" fmla="*/ 39 w 131"/>
                <a:gd name="T37" fmla="*/ 105 h 129"/>
                <a:gd name="T38" fmla="*/ 53 w 131"/>
                <a:gd name="T39" fmla="*/ 104 h 129"/>
                <a:gd name="T40" fmla="*/ 27 w 131"/>
                <a:gd name="T41" fmla="*/ 122 h 129"/>
                <a:gd name="T42" fmla="*/ 26 w 131"/>
                <a:gd name="T43" fmla="*/ 108 h 129"/>
                <a:gd name="T44" fmla="*/ 16 w 131"/>
                <a:gd name="T45" fmla="*/ 80 h 129"/>
                <a:gd name="T46" fmla="*/ 0 w 131"/>
                <a:gd name="T47" fmla="*/ 72 h 129"/>
                <a:gd name="T48" fmla="*/ 73 w 131"/>
                <a:gd name="T49" fmla="*/ 75 h 129"/>
                <a:gd name="T50" fmla="*/ 60 w 131"/>
                <a:gd name="T51" fmla="*/ 76 h 129"/>
                <a:gd name="T52" fmla="*/ 61 w 131"/>
                <a:gd name="T53" fmla="*/ 65 h 129"/>
                <a:gd name="T54" fmla="*/ 60 w 131"/>
                <a:gd name="T55" fmla="*/ 32 h 129"/>
                <a:gd name="T56" fmla="*/ 92 w 131"/>
                <a:gd name="T57" fmla="*/ 32 h 129"/>
                <a:gd name="T58" fmla="*/ 105 w 131"/>
                <a:gd name="T59" fmla="*/ 0 h 129"/>
                <a:gd name="T60" fmla="*/ 117 w 131"/>
                <a:gd name="T61" fmla="*/ 6 h 129"/>
                <a:gd name="T62" fmla="*/ 110 w 131"/>
                <a:gd name="T63" fmla="*/ 12 h 129"/>
                <a:gd name="T64" fmla="*/ 106 w 131"/>
                <a:gd name="T65" fmla="*/ 32 h 129"/>
                <a:gd name="T66" fmla="*/ 117 w 131"/>
                <a:gd name="T67" fmla="*/ 43 h 129"/>
                <a:gd name="T68" fmla="*/ 118 w 131"/>
                <a:gd name="T69" fmla="*/ 76 h 129"/>
                <a:gd name="T70" fmla="*/ 106 w 131"/>
                <a:gd name="T71" fmla="*/ 75 h 129"/>
                <a:gd name="T72" fmla="*/ 103 w 131"/>
                <a:gd name="T73" fmla="*/ 114 h 129"/>
                <a:gd name="T74" fmla="*/ 112 w 131"/>
                <a:gd name="T75" fmla="*/ 120 h 129"/>
                <a:gd name="T76" fmla="*/ 131 w 131"/>
                <a:gd name="T77" fmla="*/ 111 h 129"/>
                <a:gd name="T78" fmla="*/ 105 w 131"/>
                <a:gd name="T79" fmla="*/ 128 h 129"/>
                <a:gd name="T80" fmla="*/ 95 w 131"/>
                <a:gd name="T81" fmla="*/ 75 h 129"/>
                <a:gd name="T82" fmla="*/ 74 w 131"/>
                <a:gd name="T83" fmla="*/ 108 h 129"/>
                <a:gd name="T84" fmla="*/ 39 w 131"/>
                <a:gd name="T85" fmla="*/ 122 h 129"/>
                <a:gd name="T86" fmla="*/ 73 w 131"/>
                <a:gd name="T87" fmla="*/ 75 h 129"/>
                <a:gd name="T88" fmla="*/ 83 w 131"/>
                <a:gd name="T89" fmla="*/ 22 h 129"/>
                <a:gd name="T90" fmla="*/ 60 w 131"/>
                <a:gd name="T91" fmla="*/ 5 h 129"/>
                <a:gd name="T92" fmla="*/ 69 w 131"/>
                <a:gd name="T93" fmla="*/ 40 h 129"/>
                <a:gd name="T94" fmla="*/ 109 w 131"/>
                <a:gd name="T95" fmla="*/ 68 h 129"/>
                <a:gd name="T96" fmla="*/ 69 w 131"/>
                <a:gd name="T97" fmla="*/ 4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29">
                  <a:moveTo>
                    <a:pt x="27" y="1"/>
                  </a:moveTo>
                  <a:cubicBezTo>
                    <a:pt x="36" y="6"/>
                    <a:pt x="36" y="6"/>
                    <a:pt x="36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7" y="7"/>
                    <a:pt x="36" y="8"/>
                  </a:cubicBezTo>
                  <a:cubicBezTo>
                    <a:pt x="34" y="9"/>
                    <a:pt x="33" y="10"/>
                    <a:pt x="32" y="12"/>
                  </a:cubicBezTo>
                  <a:cubicBezTo>
                    <a:pt x="31" y="12"/>
                    <a:pt x="31" y="13"/>
                    <a:pt x="30" y="15"/>
                  </a:cubicBezTo>
                  <a:cubicBezTo>
                    <a:pt x="29" y="18"/>
                    <a:pt x="27" y="20"/>
                    <a:pt x="26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6" y="22"/>
                    <a:pt x="50" y="22"/>
                    <a:pt x="54" y="21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0" y="29"/>
                    <a:pt x="46" y="29"/>
                    <a:pt x="4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30"/>
                    <a:pt x="21" y="31"/>
                    <a:pt x="20" y="32"/>
                  </a:cubicBezTo>
                  <a:cubicBezTo>
                    <a:pt x="15" y="39"/>
                    <a:pt x="12" y="44"/>
                    <a:pt x="9" y="47"/>
                  </a:cubicBezTo>
                  <a:cubicBezTo>
                    <a:pt x="6" y="45"/>
                    <a:pt x="3" y="43"/>
                    <a:pt x="0" y="42"/>
                  </a:cubicBezTo>
                  <a:cubicBezTo>
                    <a:pt x="11" y="33"/>
                    <a:pt x="20" y="20"/>
                    <a:pt x="27" y="1"/>
                  </a:cubicBezTo>
                  <a:close/>
                  <a:moveTo>
                    <a:pt x="16" y="73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19" y="54"/>
                    <a:pt x="15" y="54"/>
                    <a:pt x="10" y="5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2" y="46"/>
                    <a:pt x="13" y="46"/>
                  </a:cubicBezTo>
                  <a:cubicBezTo>
                    <a:pt x="17" y="47"/>
                    <a:pt x="20" y="47"/>
                    <a:pt x="22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9" y="47"/>
                    <a:pt x="42" y="47"/>
                    <a:pt x="46" y="46"/>
                  </a:cubicBezTo>
                  <a:cubicBezTo>
                    <a:pt x="47" y="46"/>
                    <a:pt x="48" y="46"/>
                    <a:pt x="48" y="46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6" y="54"/>
                    <a:pt x="42" y="54"/>
                    <a:pt x="37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5" y="73"/>
                    <a:pt x="49" y="73"/>
                    <a:pt x="54" y="72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1" y="80"/>
                    <a:pt x="47" y="80"/>
                    <a:pt x="43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4" y="108"/>
                    <a:pt x="36" y="107"/>
                    <a:pt x="39" y="105"/>
                  </a:cubicBezTo>
                  <a:cubicBezTo>
                    <a:pt x="41" y="103"/>
                    <a:pt x="46" y="100"/>
                    <a:pt x="52" y="95"/>
                  </a:cubicBezTo>
                  <a:cubicBezTo>
                    <a:pt x="52" y="98"/>
                    <a:pt x="52" y="101"/>
                    <a:pt x="53" y="104"/>
                  </a:cubicBezTo>
                  <a:cubicBezTo>
                    <a:pt x="52" y="104"/>
                    <a:pt x="52" y="105"/>
                    <a:pt x="50" y="106"/>
                  </a:cubicBezTo>
                  <a:cubicBezTo>
                    <a:pt x="39" y="112"/>
                    <a:pt x="31" y="118"/>
                    <a:pt x="27" y="122"/>
                  </a:cubicBezTo>
                  <a:cubicBezTo>
                    <a:pt x="25" y="119"/>
                    <a:pt x="23" y="116"/>
                    <a:pt x="21" y="114"/>
                  </a:cubicBezTo>
                  <a:cubicBezTo>
                    <a:pt x="24" y="113"/>
                    <a:pt x="25" y="111"/>
                    <a:pt x="26" y="108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3" y="80"/>
                    <a:pt x="4" y="80"/>
                    <a:pt x="0" y="8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" y="73"/>
                    <a:pt x="13" y="73"/>
                    <a:pt x="16" y="73"/>
                  </a:cubicBezTo>
                  <a:close/>
                  <a:moveTo>
                    <a:pt x="73" y="75"/>
                  </a:moveTo>
                  <a:cubicBezTo>
                    <a:pt x="71" y="75"/>
                    <a:pt x="71" y="75"/>
                    <a:pt x="71" y="75"/>
                  </a:cubicBezTo>
                  <a:cubicBezTo>
                    <a:pt x="69" y="75"/>
                    <a:pt x="65" y="75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1" y="71"/>
                    <a:pt x="61" y="68"/>
                    <a:pt x="61" y="65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39"/>
                    <a:pt x="61" y="35"/>
                    <a:pt x="60" y="32"/>
                  </a:cubicBezTo>
                  <a:cubicBezTo>
                    <a:pt x="63" y="32"/>
                    <a:pt x="67" y="32"/>
                    <a:pt x="7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1"/>
                    <a:pt x="93" y="31"/>
                  </a:cubicBezTo>
                  <a:cubicBezTo>
                    <a:pt x="101" y="16"/>
                    <a:pt x="105" y="6"/>
                    <a:pt x="105" y="0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5"/>
                    <a:pt x="117" y="5"/>
                    <a:pt x="117" y="6"/>
                  </a:cubicBezTo>
                  <a:cubicBezTo>
                    <a:pt x="117" y="6"/>
                    <a:pt x="117" y="7"/>
                    <a:pt x="115" y="7"/>
                  </a:cubicBezTo>
                  <a:cubicBezTo>
                    <a:pt x="113" y="8"/>
                    <a:pt x="111" y="10"/>
                    <a:pt x="110" y="12"/>
                  </a:cubicBezTo>
                  <a:cubicBezTo>
                    <a:pt x="107" y="19"/>
                    <a:pt x="104" y="26"/>
                    <a:pt x="100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9" y="32"/>
                    <a:pt x="113" y="32"/>
                    <a:pt x="118" y="32"/>
                  </a:cubicBezTo>
                  <a:cubicBezTo>
                    <a:pt x="117" y="36"/>
                    <a:pt x="117" y="39"/>
                    <a:pt x="117" y="43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7" y="68"/>
                    <a:pt x="117" y="72"/>
                    <a:pt x="118" y="76"/>
                  </a:cubicBezTo>
                  <a:cubicBezTo>
                    <a:pt x="117" y="76"/>
                    <a:pt x="116" y="76"/>
                    <a:pt x="116" y="76"/>
                  </a:cubicBezTo>
                  <a:cubicBezTo>
                    <a:pt x="112" y="75"/>
                    <a:pt x="109" y="75"/>
                    <a:pt x="106" y="75"/>
                  </a:cubicBezTo>
                  <a:cubicBezTo>
                    <a:pt x="103" y="75"/>
                    <a:pt x="103" y="75"/>
                    <a:pt x="103" y="75"/>
                  </a:cubicBezTo>
                  <a:cubicBezTo>
                    <a:pt x="103" y="113"/>
                    <a:pt x="103" y="114"/>
                    <a:pt x="103" y="114"/>
                  </a:cubicBezTo>
                  <a:cubicBezTo>
                    <a:pt x="102" y="119"/>
                    <a:pt x="104" y="121"/>
                    <a:pt x="108" y="120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19" y="122"/>
                    <a:pt x="122" y="117"/>
                    <a:pt x="122" y="106"/>
                  </a:cubicBezTo>
                  <a:cubicBezTo>
                    <a:pt x="124" y="110"/>
                    <a:pt x="127" y="111"/>
                    <a:pt x="131" y="111"/>
                  </a:cubicBezTo>
                  <a:cubicBezTo>
                    <a:pt x="130" y="124"/>
                    <a:pt x="124" y="129"/>
                    <a:pt x="113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8" y="128"/>
                    <a:pt x="94" y="125"/>
                    <a:pt x="95" y="118"/>
                  </a:cubicBezTo>
                  <a:cubicBezTo>
                    <a:pt x="95" y="76"/>
                    <a:pt x="95" y="75"/>
                    <a:pt x="95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1" y="90"/>
                    <a:pt x="79" y="101"/>
                    <a:pt x="74" y="108"/>
                  </a:cubicBezTo>
                  <a:cubicBezTo>
                    <a:pt x="70" y="115"/>
                    <a:pt x="61" y="122"/>
                    <a:pt x="47" y="129"/>
                  </a:cubicBezTo>
                  <a:cubicBezTo>
                    <a:pt x="45" y="125"/>
                    <a:pt x="42" y="123"/>
                    <a:pt x="39" y="122"/>
                  </a:cubicBezTo>
                  <a:cubicBezTo>
                    <a:pt x="54" y="117"/>
                    <a:pt x="63" y="112"/>
                    <a:pt x="66" y="107"/>
                  </a:cubicBezTo>
                  <a:cubicBezTo>
                    <a:pt x="71" y="101"/>
                    <a:pt x="73" y="91"/>
                    <a:pt x="73" y="75"/>
                  </a:cubicBezTo>
                  <a:close/>
                  <a:moveTo>
                    <a:pt x="67" y="0"/>
                  </a:moveTo>
                  <a:cubicBezTo>
                    <a:pt x="74" y="7"/>
                    <a:pt x="79" y="14"/>
                    <a:pt x="83" y="22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0" y="17"/>
                    <a:pt x="65" y="10"/>
                    <a:pt x="60" y="5"/>
                  </a:cubicBezTo>
                  <a:cubicBezTo>
                    <a:pt x="67" y="0"/>
                    <a:pt x="67" y="0"/>
                    <a:pt x="67" y="0"/>
                  </a:cubicBezTo>
                  <a:close/>
                  <a:moveTo>
                    <a:pt x="69" y="40"/>
                  </a:moveTo>
                  <a:cubicBezTo>
                    <a:pt x="69" y="68"/>
                    <a:pt x="69" y="68"/>
                    <a:pt x="6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69" y="40"/>
                    <a:pt x="69" y="40"/>
                    <a:pt x="6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64" name="Freeform 27"/>
            <p:cNvSpPr>
              <a:spLocks noEditPoints="1"/>
            </p:cNvSpPr>
            <p:nvPr/>
          </p:nvSpPr>
          <p:spPr bwMode="auto">
            <a:xfrm>
              <a:off x="2239963" y="679450"/>
              <a:ext cx="457200" cy="484187"/>
            </a:xfrm>
            <a:custGeom>
              <a:avLst/>
              <a:gdLst>
                <a:gd name="T0" fmla="*/ 46 w 122"/>
                <a:gd name="T1" fmla="*/ 59 h 129"/>
                <a:gd name="T2" fmla="*/ 16 w 122"/>
                <a:gd name="T3" fmla="*/ 27 h 129"/>
                <a:gd name="T4" fmla="*/ 8 w 122"/>
                <a:gd name="T5" fmla="*/ 20 h 129"/>
                <a:gd name="T6" fmla="*/ 41 w 122"/>
                <a:gd name="T7" fmla="*/ 20 h 129"/>
                <a:gd name="T8" fmla="*/ 33 w 122"/>
                <a:gd name="T9" fmla="*/ 1 h 129"/>
                <a:gd name="T10" fmla="*/ 43 w 122"/>
                <a:gd name="T11" fmla="*/ 20 h 129"/>
                <a:gd name="T12" fmla="*/ 83 w 122"/>
                <a:gd name="T13" fmla="*/ 0 h 129"/>
                <a:gd name="T14" fmla="*/ 94 w 122"/>
                <a:gd name="T15" fmla="*/ 7 h 129"/>
                <a:gd name="T16" fmla="*/ 87 w 122"/>
                <a:gd name="T17" fmla="*/ 11 h 129"/>
                <a:gd name="T18" fmla="*/ 81 w 122"/>
                <a:gd name="T19" fmla="*/ 20 h 129"/>
                <a:gd name="T20" fmla="*/ 115 w 122"/>
                <a:gd name="T21" fmla="*/ 20 h 129"/>
                <a:gd name="T22" fmla="*/ 106 w 122"/>
                <a:gd name="T23" fmla="*/ 27 h 129"/>
                <a:gd name="T24" fmla="*/ 78 w 122"/>
                <a:gd name="T25" fmla="*/ 59 h 129"/>
                <a:gd name="T26" fmla="*/ 122 w 122"/>
                <a:gd name="T27" fmla="*/ 58 h 129"/>
                <a:gd name="T28" fmla="*/ 114 w 122"/>
                <a:gd name="T29" fmla="*/ 66 h 129"/>
                <a:gd name="T30" fmla="*/ 0 w 122"/>
                <a:gd name="T31" fmla="*/ 66 h 129"/>
                <a:gd name="T32" fmla="*/ 8 w 122"/>
                <a:gd name="T33" fmla="*/ 59 h 129"/>
                <a:gd name="T34" fmla="*/ 22 w 122"/>
                <a:gd name="T35" fmla="*/ 31 h 129"/>
                <a:gd name="T36" fmla="*/ 36 w 122"/>
                <a:gd name="T37" fmla="*/ 49 h 129"/>
                <a:gd name="T38" fmla="*/ 16 w 122"/>
                <a:gd name="T39" fmla="*/ 36 h 129"/>
                <a:gd name="T40" fmla="*/ 23 w 122"/>
                <a:gd name="T41" fmla="*/ 129 h 129"/>
                <a:gd name="T42" fmla="*/ 24 w 122"/>
                <a:gd name="T43" fmla="*/ 118 h 129"/>
                <a:gd name="T44" fmla="*/ 23 w 122"/>
                <a:gd name="T45" fmla="*/ 79 h 129"/>
                <a:gd name="T46" fmla="*/ 33 w 122"/>
                <a:gd name="T47" fmla="*/ 76 h 129"/>
                <a:gd name="T48" fmla="*/ 101 w 122"/>
                <a:gd name="T49" fmla="*/ 75 h 129"/>
                <a:gd name="T50" fmla="*/ 100 w 122"/>
                <a:gd name="T51" fmla="*/ 117 h 129"/>
                <a:gd name="T52" fmla="*/ 91 w 122"/>
                <a:gd name="T53" fmla="*/ 129 h 129"/>
                <a:gd name="T54" fmla="*/ 31 w 122"/>
                <a:gd name="T55" fmla="*/ 119 h 129"/>
                <a:gd name="T56" fmla="*/ 32 w 122"/>
                <a:gd name="T57" fmla="*/ 129 h 129"/>
                <a:gd name="T58" fmla="*/ 32 w 122"/>
                <a:gd name="T59" fmla="*/ 96 h 129"/>
                <a:gd name="T60" fmla="*/ 92 w 122"/>
                <a:gd name="T61" fmla="*/ 83 h 129"/>
                <a:gd name="T62" fmla="*/ 32 w 122"/>
                <a:gd name="T63" fmla="*/ 102 h 129"/>
                <a:gd name="T64" fmla="*/ 92 w 122"/>
                <a:gd name="T65" fmla="*/ 114 h 129"/>
                <a:gd name="T66" fmla="*/ 32 w 122"/>
                <a:gd name="T67" fmla="*/ 102 h 129"/>
                <a:gd name="T68" fmla="*/ 53 w 122"/>
                <a:gd name="T69" fmla="*/ 59 h 129"/>
                <a:gd name="T70" fmla="*/ 70 w 122"/>
                <a:gd name="T71" fmla="*/ 27 h 129"/>
                <a:gd name="T72" fmla="*/ 86 w 122"/>
                <a:gd name="T73" fmla="*/ 51 h 129"/>
                <a:gd name="T74" fmla="*/ 108 w 122"/>
                <a:gd name="T75" fmla="*/ 35 h 129"/>
                <a:gd name="T76" fmla="*/ 107 w 122"/>
                <a:gd name="T77" fmla="*/ 38 h 129"/>
                <a:gd name="T78" fmla="*/ 92 w 122"/>
                <a:gd name="T79" fmla="*/ 5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2" h="129">
                  <a:moveTo>
                    <a:pt x="8" y="59"/>
                  </a:moveTo>
                  <a:cubicBezTo>
                    <a:pt x="46" y="59"/>
                    <a:pt x="46" y="59"/>
                    <a:pt x="46" y="5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1" y="27"/>
                    <a:pt x="8" y="2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0" y="20"/>
                    <a:pt x="13" y="20"/>
                    <a:pt x="16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36" y="14"/>
                    <a:pt x="31" y="10"/>
                    <a:pt x="27" y="7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8" y="5"/>
                    <a:pt x="43" y="9"/>
                    <a:pt x="48" y="15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7" y="12"/>
                    <a:pt x="81" y="5"/>
                    <a:pt x="83" y="0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4" y="6"/>
                    <a:pt x="94" y="7"/>
                    <a:pt x="94" y="7"/>
                  </a:cubicBezTo>
                  <a:cubicBezTo>
                    <a:pt x="94" y="8"/>
                    <a:pt x="93" y="8"/>
                    <a:pt x="91" y="8"/>
                  </a:cubicBezTo>
                  <a:cubicBezTo>
                    <a:pt x="89" y="9"/>
                    <a:pt x="88" y="10"/>
                    <a:pt x="87" y="11"/>
                  </a:cubicBezTo>
                  <a:cubicBezTo>
                    <a:pt x="86" y="12"/>
                    <a:pt x="85" y="13"/>
                    <a:pt x="84" y="15"/>
                  </a:cubicBezTo>
                  <a:cubicBezTo>
                    <a:pt x="82" y="18"/>
                    <a:pt x="81" y="19"/>
                    <a:pt x="81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9" y="20"/>
                    <a:pt x="112" y="20"/>
                    <a:pt x="115" y="20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2" y="27"/>
                    <a:pt x="109" y="27"/>
                    <a:pt x="106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6" y="59"/>
                    <a:pt x="119" y="59"/>
                    <a:pt x="122" y="58"/>
                  </a:cubicBezTo>
                  <a:cubicBezTo>
                    <a:pt x="122" y="66"/>
                    <a:pt x="122" y="66"/>
                    <a:pt x="122" y="66"/>
                  </a:cubicBezTo>
                  <a:cubicBezTo>
                    <a:pt x="120" y="66"/>
                    <a:pt x="117" y="66"/>
                    <a:pt x="114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6" y="66"/>
                    <a:pt x="3" y="66"/>
                    <a:pt x="0" y="6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3" y="59"/>
                    <a:pt x="5" y="59"/>
                    <a:pt x="8" y="59"/>
                  </a:cubicBezTo>
                  <a:close/>
                  <a:moveTo>
                    <a:pt x="16" y="36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23" y="31"/>
                    <a:pt x="23" y="32"/>
                    <a:pt x="23" y="33"/>
                  </a:cubicBezTo>
                  <a:cubicBezTo>
                    <a:pt x="29" y="38"/>
                    <a:pt x="33" y="44"/>
                    <a:pt x="36" y="49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26" y="48"/>
                    <a:pt x="21" y="42"/>
                    <a:pt x="16" y="36"/>
                  </a:cubicBezTo>
                  <a:close/>
                  <a:moveTo>
                    <a:pt x="32" y="129"/>
                  </a:moveTo>
                  <a:cubicBezTo>
                    <a:pt x="23" y="129"/>
                    <a:pt x="23" y="129"/>
                    <a:pt x="23" y="129"/>
                  </a:cubicBezTo>
                  <a:cubicBezTo>
                    <a:pt x="23" y="129"/>
                    <a:pt x="23" y="128"/>
                    <a:pt x="23" y="127"/>
                  </a:cubicBezTo>
                  <a:cubicBezTo>
                    <a:pt x="24" y="124"/>
                    <a:pt x="24" y="119"/>
                    <a:pt x="24" y="118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84"/>
                    <a:pt x="24" y="82"/>
                    <a:pt x="23" y="79"/>
                  </a:cubicBezTo>
                  <a:cubicBezTo>
                    <a:pt x="23" y="78"/>
                    <a:pt x="23" y="77"/>
                    <a:pt x="23" y="75"/>
                  </a:cubicBezTo>
                  <a:cubicBezTo>
                    <a:pt x="26" y="76"/>
                    <a:pt x="29" y="76"/>
                    <a:pt x="33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6"/>
                    <a:pt x="97" y="76"/>
                    <a:pt x="101" y="75"/>
                  </a:cubicBezTo>
                  <a:cubicBezTo>
                    <a:pt x="100" y="78"/>
                    <a:pt x="100" y="81"/>
                    <a:pt x="100" y="85"/>
                  </a:cubicBezTo>
                  <a:cubicBezTo>
                    <a:pt x="100" y="117"/>
                    <a:pt x="100" y="117"/>
                    <a:pt x="100" y="117"/>
                  </a:cubicBezTo>
                  <a:cubicBezTo>
                    <a:pt x="100" y="121"/>
                    <a:pt x="100" y="126"/>
                    <a:pt x="101" y="129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92" y="127"/>
                    <a:pt x="92" y="122"/>
                    <a:pt x="92" y="119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1" y="121"/>
                    <a:pt x="31" y="125"/>
                    <a:pt x="32" y="127"/>
                  </a:cubicBezTo>
                  <a:cubicBezTo>
                    <a:pt x="32" y="128"/>
                    <a:pt x="32" y="129"/>
                    <a:pt x="32" y="129"/>
                  </a:cubicBezTo>
                  <a:close/>
                  <a:moveTo>
                    <a:pt x="32" y="83"/>
                  </a:moveTo>
                  <a:cubicBezTo>
                    <a:pt x="32" y="96"/>
                    <a:pt x="32" y="96"/>
                    <a:pt x="32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32" y="83"/>
                    <a:pt x="32" y="83"/>
                    <a:pt x="32" y="83"/>
                  </a:cubicBezTo>
                  <a:close/>
                  <a:moveTo>
                    <a:pt x="32" y="102"/>
                  </a:moveTo>
                  <a:cubicBezTo>
                    <a:pt x="32" y="114"/>
                    <a:pt x="32" y="114"/>
                    <a:pt x="32" y="114"/>
                  </a:cubicBezTo>
                  <a:cubicBezTo>
                    <a:pt x="92" y="114"/>
                    <a:pt x="92" y="114"/>
                    <a:pt x="92" y="114"/>
                  </a:cubicBezTo>
                  <a:cubicBezTo>
                    <a:pt x="92" y="102"/>
                    <a:pt x="92" y="102"/>
                    <a:pt x="92" y="102"/>
                  </a:cubicBezTo>
                  <a:cubicBezTo>
                    <a:pt x="32" y="102"/>
                    <a:pt x="32" y="102"/>
                    <a:pt x="32" y="102"/>
                  </a:cubicBezTo>
                  <a:close/>
                  <a:moveTo>
                    <a:pt x="53" y="27"/>
                  </a:moveTo>
                  <a:cubicBezTo>
                    <a:pt x="53" y="59"/>
                    <a:pt x="53" y="59"/>
                    <a:pt x="5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53" y="27"/>
                    <a:pt x="53" y="27"/>
                    <a:pt x="53" y="27"/>
                  </a:cubicBezTo>
                  <a:close/>
                  <a:moveTo>
                    <a:pt x="86" y="51"/>
                  </a:moveTo>
                  <a:cubicBezTo>
                    <a:pt x="93" y="42"/>
                    <a:pt x="98" y="35"/>
                    <a:pt x="100" y="30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05" y="38"/>
                    <a:pt x="104" y="39"/>
                    <a:pt x="103" y="41"/>
                  </a:cubicBezTo>
                  <a:cubicBezTo>
                    <a:pt x="100" y="45"/>
                    <a:pt x="96" y="50"/>
                    <a:pt x="92" y="55"/>
                  </a:cubicBezTo>
                  <a:cubicBezTo>
                    <a:pt x="86" y="51"/>
                    <a:pt x="86" y="51"/>
                    <a:pt x="86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65" name="Freeform 28"/>
            <p:cNvSpPr>
              <a:spLocks noEditPoints="1"/>
            </p:cNvSpPr>
            <p:nvPr/>
          </p:nvSpPr>
          <p:spPr bwMode="auto">
            <a:xfrm>
              <a:off x="2768600" y="731838"/>
              <a:ext cx="258763" cy="374650"/>
            </a:xfrm>
            <a:custGeom>
              <a:avLst/>
              <a:gdLst>
                <a:gd name="T0" fmla="*/ 9 w 69"/>
                <a:gd name="T1" fmla="*/ 100 h 100"/>
                <a:gd name="T2" fmla="*/ 0 w 69"/>
                <a:gd name="T3" fmla="*/ 100 h 100"/>
                <a:gd name="T4" fmla="*/ 0 w 69"/>
                <a:gd name="T5" fmla="*/ 0 h 100"/>
                <a:gd name="T6" fmla="*/ 36 w 69"/>
                <a:gd name="T7" fmla="*/ 0 h 100"/>
                <a:gd name="T8" fmla="*/ 69 w 69"/>
                <a:gd name="T9" fmla="*/ 28 h 100"/>
                <a:gd name="T10" fmla="*/ 31 w 69"/>
                <a:gd name="T11" fmla="*/ 56 h 100"/>
                <a:gd name="T12" fmla="*/ 9 w 69"/>
                <a:gd name="T13" fmla="*/ 56 h 100"/>
                <a:gd name="T14" fmla="*/ 9 w 69"/>
                <a:gd name="T15" fmla="*/ 100 h 100"/>
                <a:gd name="T16" fmla="*/ 9 w 69"/>
                <a:gd name="T17" fmla="*/ 48 h 100"/>
                <a:gd name="T18" fmla="*/ 31 w 69"/>
                <a:gd name="T19" fmla="*/ 48 h 100"/>
                <a:gd name="T20" fmla="*/ 60 w 69"/>
                <a:gd name="T21" fmla="*/ 27 h 100"/>
                <a:gd name="T22" fmla="*/ 34 w 69"/>
                <a:gd name="T23" fmla="*/ 8 h 100"/>
                <a:gd name="T24" fmla="*/ 9 w 69"/>
                <a:gd name="T25" fmla="*/ 8 h 100"/>
                <a:gd name="T26" fmla="*/ 9 w 69"/>
                <a:gd name="T27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100">
                  <a:moveTo>
                    <a:pt x="9" y="10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8" y="0"/>
                    <a:pt x="69" y="9"/>
                    <a:pt x="69" y="28"/>
                  </a:cubicBezTo>
                  <a:cubicBezTo>
                    <a:pt x="69" y="46"/>
                    <a:pt x="56" y="56"/>
                    <a:pt x="31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100"/>
                    <a:pt x="9" y="100"/>
                    <a:pt x="9" y="100"/>
                  </a:cubicBezTo>
                  <a:close/>
                  <a:moveTo>
                    <a:pt x="9" y="48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51" y="49"/>
                    <a:pt x="60" y="42"/>
                    <a:pt x="60" y="27"/>
                  </a:cubicBezTo>
                  <a:cubicBezTo>
                    <a:pt x="60" y="14"/>
                    <a:pt x="51" y="8"/>
                    <a:pt x="3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48"/>
                    <a:pt x="9" y="48"/>
                    <a:pt x="9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66" name="Freeform 29"/>
            <p:cNvSpPr>
              <a:spLocks noEditPoints="1"/>
            </p:cNvSpPr>
            <p:nvPr/>
          </p:nvSpPr>
          <p:spPr bwMode="auto">
            <a:xfrm>
              <a:off x="3087688" y="731838"/>
              <a:ext cx="258763" cy="374650"/>
            </a:xfrm>
            <a:custGeom>
              <a:avLst/>
              <a:gdLst>
                <a:gd name="T0" fmla="*/ 9 w 69"/>
                <a:gd name="T1" fmla="*/ 100 h 100"/>
                <a:gd name="T2" fmla="*/ 0 w 69"/>
                <a:gd name="T3" fmla="*/ 100 h 100"/>
                <a:gd name="T4" fmla="*/ 0 w 69"/>
                <a:gd name="T5" fmla="*/ 0 h 100"/>
                <a:gd name="T6" fmla="*/ 37 w 69"/>
                <a:gd name="T7" fmla="*/ 0 h 100"/>
                <a:gd name="T8" fmla="*/ 69 w 69"/>
                <a:gd name="T9" fmla="*/ 28 h 100"/>
                <a:gd name="T10" fmla="*/ 31 w 69"/>
                <a:gd name="T11" fmla="*/ 56 h 100"/>
                <a:gd name="T12" fmla="*/ 9 w 69"/>
                <a:gd name="T13" fmla="*/ 56 h 100"/>
                <a:gd name="T14" fmla="*/ 9 w 69"/>
                <a:gd name="T15" fmla="*/ 100 h 100"/>
                <a:gd name="T16" fmla="*/ 9 w 69"/>
                <a:gd name="T17" fmla="*/ 48 h 100"/>
                <a:gd name="T18" fmla="*/ 31 w 69"/>
                <a:gd name="T19" fmla="*/ 48 h 100"/>
                <a:gd name="T20" fmla="*/ 60 w 69"/>
                <a:gd name="T21" fmla="*/ 27 h 100"/>
                <a:gd name="T22" fmla="*/ 34 w 69"/>
                <a:gd name="T23" fmla="*/ 8 h 100"/>
                <a:gd name="T24" fmla="*/ 9 w 69"/>
                <a:gd name="T25" fmla="*/ 8 h 100"/>
                <a:gd name="T26" fmla="*/ 9 w 69"/>
                <a:gd name="T27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100">
                  <a:moveTo>
                    <a:pt x="9" y="10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9" y="0"/>
                    <a:pt x="69" y="9"/>
                    <a:pt x="69" y="28"/>
                  </a:cubicBezTo>
                  <a:cubicBezTo>
                    <a:pt x="69" y="46"/>
                    <a:pt x="56" y="56"/>
                    <a:pt x="31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100"/>
                    <a:pt x="9" y="100"/>
                    <a:pt x="9" y="100"/>
                  </a:cubicBezTo>
                  <a:close/>
                  <a:moveTo>
                    <a:pt x="9" y="48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51" y="49"/>
                    <a:pt x="61" y="42"/>
                    <a:pt x="60" y="27"/>
                  </a:cubicBezTo>
                  <a:cubicBezTo>
                    <a:pt x="60" y="14"/>
                    <a:pt x="51" y="8"/>
                    <a:pt x="3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48"/>
                    <a:pt x="9" y="48"/>
                    <a:pt x="9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67" name="Freeform 30"/>
            <p:cNvSpPr>
              <a:spLocks/>
            </p:cNvSpPr>
            <p:nvPr/>
          </p:nvSpPr>
          <p:spPr bwMode="auto">
            <a:xfrm>
              <a:off x="3373438" y="731838"/>
              <a:ext cx="273050" cy="374650"/>
            </a:xfrm>
            <a:custGeom>
              <a:avLst/>
              <a:gdLst>
                <a:gd name="T0" fmla="*/ 0 w 172"/>
                <a:gd name="T1" fmla="*/ 19 h 236"/>
                <a:gd name="T2" fmla="*/ 0 w 172"/>
                <a:gd name="T3" fmla="*/ 0 h 236"/>
                <a:gd name="T4" fmla="*/ 172 w 172"/>
                <a:gd name="T5" fmla="*/ 0 h 236"/>
                <a:gd name="T6" fmla="*/ 172 w 172"/>
                <a:gd name="T7" fmla="*/ 19 h 236"/>
                <a:gd name="T8" fmla="*/ 96 w 172"/>
                <a:gd name="T9" fmla="*/ 19 h 236"/>
                <a:gd name="T10" fmla="*/ 96 w 172"/>
                <a:gd name="T11" fmla="*/ 236 h 236"/>
                <a:gd name="T12" fmla="*/ 75 w 172"/>
                <a:gd name="T13" fmla="*/ 236 h 236"/>
                <a:gd name="T14" fmla="*/ 75 w 172"/>
                <a:gd name="T15" fmla="*/ 19 h 236"/>
                <a:gd name="T16" fmla="*/ 0 w 172"/>
                <a:gd name="T17" fmla="*/ 19 h 236"/>
                <a:gd name="T18" fmla="*/ 0 w 172"/>
                <a:gd name="T19" fmla="*/ 1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236">
                  <a:moveTo>
                    <a:pt x="0" y="19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72" y="19"/>
                  </a:lnTo>
                  <a:lnTo>
                    <a:pt x="96" y="19"/>
                  </a:lnTo>
                  <a:lnTo>
                    <a:pt x="96" y="236"/>
                  </a:lnTo>
                  <a:lnTo>
                    <a:pt x="75" y="236"/>
                  </a:lnTo>
                  <a:lnTo>
                    <a:pt x="75" y="19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68" name="Freeform 31"/>
            <p:cNvSpPr>
              <a:spLocks/>
            </p:cNvSpPr>
            <p:nvPr/>
          </p:nvSpPr>
          <p:spPr bwMode="auto">
            <a:xfrm>
              <a:off x="758825" y="627063"/>
              <a:ext cx="434975" cy="801687"/>
            </a:xfrm>
            <a:custGeom>
              <a:avLst/>
              <a:gdLst>
                <a:gd name="T0" fmla="*/ 0 w 274"/>
                <a:gd name="T1" fmla="*/ 0 h 505"/>
                <a:gd name="T2" fmla="*/ 0 w 274"/>
                <a:gd name="T3" fmla="*/ 505 h 505"/>
                <a:gd name="T4" fmla="*/ 274 w 274"/>
                <a:gd name="T5" fmla="*/ 0 h 505"/>
                <a:gd name="T6" fmla="*/ 0 w 274"/>
                <a:gd name="T7" fmla="*/ 0 h 505"/>
                <a:gd name="T8" fmla="*/ 0 w 274"/>
                <a:gd name="T9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505">
                  <a:moveTo>
                    <a:pt x="0" y="0"/>
                  </a:moveTo>
                  <a:lnTo>
                    <a:pt x="0" y="505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69" name="Freeform 32"/>
            <p:cNvSpPr>
              <a:spLocks/>
            </p:cNvSpPr>
            <p:nvPr/>
          </p:nvSpPr>
          <p:spPr bwMode="auto">
            <a:xfrm>
              <a:off x="950913" y="684213"/>
              <a:ext cx="625475" cy="744537"/>
            </a:xfrm>
            <a:custGeom>
              <a:avLst/>
              <a:gdLst>
                <a:gd name="T0" fmla="*/ 231 w 394"/>
                <a:gd name="T1" fmla="*/ 0 h 469"/>
                <a:gd name="T2" fmla="*/ 153 w 394"/>
                <a:gd name="T3" fmla="*/ 136 h 469"/>
                <a:gd name="T4" fmla="*/ 217 w 394"/>
                <a:gd name="T5" fmla="*/ 221 h 469"/>
                <a:gd name="T6" fmla="*/ 90 w 394"/>
                <a:gd name="T7" fmla="*/ 259 h 469"/>
                <a:gd name="T8" fmla="*/ 0 w 394"/>
                <a:gd name="T9" fmla="*/ 417 h 469"/>
                <a:gd name="T10" fmla="*/ 175 w 394"/>
                <a:gd name="T11" fmla="*/ 356 h 469"/>
                <a:gd name="T12" fmla="*/ 255 w 394"/>
                <a:gd name="T13" fmla="*/ 469 h 469"/>
                <a:gd name="T14" fmla="*/ 241 w 394"/>
                <a:gd name="T15" fmla="*/ 335 h 469"/>
                <a:gd name="T16" fmla="*/ 394 w 394"/>
                <a:gd name="T17" fmla="*/ 283 h 469"/>
                <a:gd name="T18" fmla="*/ 231 w 394"/>
                <a:gd name="T19" fmla="*/ 0 h 469"/>
                <a:gd name="T20" fmla="*/ 231 w 394"/>
                <a:gd name="T21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4" h="469">
                  <a:moveTo>
                    <a:pt x="231" y="0"/>
                  </a:moveTo>
                  <a:lnTo>
                    <a:pt x="153" y="136"/>
                  </a:lnTo>
                  <a:lnTo>
                    <a:pt x="217" y="221"/>
                  </a:lnTo>
                  <a:lnTo>
                    <a:pt x="90" y="259"/>
                  </a:lnTo>
                  <a:lnTo>
                    <a:pt x="0" y="417"/>
                  </a:lnTo>
                  <a:lnTo>
                    <a:pt x="175" y="356"/>
                  </a:lnTo>
                  <a:lnTo>
                    <a:pt x="255" y="469"/>
                  </a:lnTo>
                  <a:lnTo>
                    <a:pt x="241" y="335"/>
                  </a:lnTo>
                  <a:lnTo>
                    <a:pt x="394" y="283"/>
                  </a:lnTo>
                  <a:lnTo>
                    <a:pt x="231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70" name="Freeform 33"/>
            <p:cNvSpPr>
              <a:spLocks noEditPoints="1"/>
            </p:cNvSpPr>
            <p:nvPr/>
          </p:nvSpPr>
          <p:spPr bwMode="auto">
            <a:xfrm>
              <a:off x="1700213" y="1227138"/>
              <a:ext cx="203200" cy="198437"/>
            </a:xfrm>
            <a:custGeom>
              <a:avLst/>
              <a:gdLst>
                <a:gd name="T0" fmla="*/ 0 w 54"/>
                <a:gd name="T1" fmla="*/ 0 h 53"/>
                <a:gd name="T2" fmla="*/ 39 w 54"/>
                <a:gd name="T3" fmla="*/ 0 h 53"/>
                <a:gd name="T4" fmla="*/ 45 w 54"/>
                <a:gd name="T5" fmla="*/ 1 h 53"/>
                <a:gd name="T6" fmla="*/ 50 w 54"/>
                <a:gd name="T7" fmla="*/ 4 h 53"/>
                <a:gd name="T8" fmla="*/ 53 w 54"/>
                <a:gd name="T9" fmla="*/ 9 h 53"/>
                <a:gd name="T10" fmla="*/ 54 w 54"/>
                <a:gd name="T11" fmla="*/ 15 h 53"/>
                <a:gd name="T12" fmla="*/ 53 w 54"/>
                <a:gd name="T13" fmla="*/ 21 h 53"/>
                <a:gd name="T14" fmla="*/ 50 w 54"/>
                <a:gd name="T15" fmla="*/ 25 h 53"/>
                <a:gd name="T16" fmla="*/ 45 w 54"/>
                <a:gd name="T17" fmla="*/ 29 h 53"/>
                <a:gd name="T18" fmla="*/ 39 w 54"/>
                <a:gd name="T19" fmla="*/ 30 h 53"/>
                <a:gd name="T20" fmla="*/ 39 w 54"/>
                <a:gd name="T21" fmla="*/ 30 h 53"/>
                <a:gd name="T22" fmla="*/ 54 w 54"/>
                <a:gd name="T23" fmla="*/ 53 h 53"/>
                <a:gd name="T24" fmla="*/ 52 w 54"/>
                <a:gd name="T25" fmla="*/ 53 h 53"/>
                <a:gd name="T26" fmla="*/ 36 w 54"/>
                <a:gd name="T27" fmla="*/ 30 h 53"/>
                <a:gd name="T28" fmla="*/ 2 w 54"/>
                <a:gd name="T29" fmla="*/ 30 h 53"/>
                <a:gd name="T30" fmla="*/ 2 w 54"/>
                <a:gd name="T31" fmla="*/ 53 h 53"/>
                <a:gd name="T32" fmla="*/ 0 w 54"/>
                <a:gd name="T33" fmla="*/ 53 h 53"/>
                <a:gd name="T34" fmla="*/ 0 w 54"/>
                <a:gd name="T35" fmla="*/ 0 h 53"/>
                <a:gd name="T36" fmla="*/ 44 w 54"/>
                <a:gd name="T37" fmla="*/ 27 h 53"/>
                <a:gd name="T38" fmla="*/ 48 w 54"/>
                <a:gd name="T39" fmla="*/ 24 h 53"/>
                <a:gd name="T40" fmla="*/ 51 w 54"/>
                <a:gd name="T41" fmla="*/ 20 h 53"/>
                <a:gd name="T42" fmla="*/ 52 w 54"/>
                <a:gd name="T43" fmla="*/ 15 h 53"/>
                <a:gd name="T44" fmla="*/ 51 w 54"/>
                <a:gd name="T45" fmla="*/ 10 h 53"/>
                <a:gd name="T46" fmla="*/ 48 w 54"/>
                <a:gd name="T47" fmla="*/ 6 h 53"/>
                <a:gd name="T48" fmla="*/ 44 w 54"/>
                <a:gd name="T49" fmla="*/ 3 h 53"/>
                <a:gd name="T50" fmla="*/ 39 w 54"/>
                <a:gd name="T51" fmla="*/ 2 h 53"/>
                <a:gd name="T52" fmla="*/ 2 w 54"/>
                <a:gd name="T53" fmla="*/ 2 h 53"/>
                <a:gd name="T54" fmla="*/ 2 w 54"/>
                <a:gd name="T55" fmla="*/ 28 h 53"/>
                <a:gd name="T56" fmla="*/ 39 w 54"/>
                <a:gd name="T57" fmla="*/ 28 h 53"/>
                <a:gd name="T58" fmla="*/ 44 w 54"/>
                <a:gd name="T59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" h="53">
                  <a:moveTo>
                    <a:pt x="0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0"/>
                    <a:pt x="45" y="1"/>
                  </a:cubicBezTo>
                  <a:cubicBezTo>
                    <a:pt x="47" y="2"/>
                    <a:pt x="48" y="3"/>
                    <a:pt x="50" y="4"/>
                  </a:cubicBezTo>
                  <a:cubicBezTo>
                    <a:pt x="51" y="5"/>
                    <a:pt x="52" y="7"/>
                    <a:pt x="53" y="9"/>
                  </a:cubicBezTo>
                  <a:cubicBezTo>
                    <a:pt x="54" y="11"/>
                    <a:pt x="54" y="13"/>
                    <a:pt x="54" y="15"/>
                  </a:cubicBezTo>
                  <a:cubicBezTo>
                    <a:pt x="54" y="17"/>
                    <a:pt x="54" y="19"/>
                    <a:pt x="53" y="21"/>
                  </a:cubicBezTo>
                  <a:cubicBezTo>
                    <a:pt x="52" y="22"/>
                    <a:pt x="51" y="24"/>
                    <a:pt x="50" y="25"/>
                  </a:cubicBezTo>
                  <a:cubicBezTo>
                    <a:pt x="48" y="27"/>
                    <a:pt x="47" y="28"/>
                    <a:pt x="45" y="29"/>
                  </a:cubicBezTo>
                  <a:cubicBezTo>
                    <a:pt x="43" y="29"/>
                    <a:pt x="41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4" y="27"/>
                  </a:moveTo>
                  <a:cubicBezTo>
                    <a:pt x="46" y="26"/>
                    <a:pt x="47" y="25"/>
                    <a:pt x="48" y="24"/>
                  </a:cubicBezTo>
                  <a:cubicBezTo>
                    <a:pt x="49" y="23"/>
                    <a:pt x="50" y="21"/>
                    <a:pt x="51" y="20"/>
                  </a:cubicBezTo>
                  <a:cubicBezTo>
                    <a:pt x="52" y="18"/>
                    <a:pt x="52" y="16"/>
                    <a:pt x="52" y="15"/>
                  </a:cubicBezTo>
                  <a:cubicBezTo>
                    <a:pt x="52" y="13"/>
                    <a:pt x="52" y="11"/>
                    <a:pt x="51" y="10"/>
                  </a:cubicBezTo>
                  <a:cubicBezTo>
                    <a:pt x="50" y="8"/>
                    <a:pt x="49" y="7"/>
                    <a:pt x="48" y="6"/>
                  </a:cubicBezTo>
                  <a:cubicBezTo>
                    <a:pt x="47" y="5"/>
                    <a:pt x="46" y="4"/>
                    <a:pt x="44" y="3"/>
                  </a:cubicBezTo>
                  <a:cubicBezTo>
                    <a:pt x="42" y="2"/>
                    <a:pt x="41" y="2"/>
                    <a:pt x="39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1" y="28"/>
                    <a:pt x="42" y="27"/>
                    <a:pt x="4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71" name="Freeform 34"/>
            <p:cNvSpPr>
              <a:spLocks noEditPoints="1"/>
            </p:cNvSpPr>
            <p:nvPr/>
          </p:nvSpPr>
          <p:spPr bwMode="auto">
            <a:xfrm>
              <a:off x="1914525" y="1227138"/>
              <a:ext cx="201613" cy="198437"/>
            </a:xfrm>
            <a:custGeom>
              <a:avLst/>
              <a:gdLst>
                <a:gd name="T0" fmla="*/ 127 w 127"/>
                <a:gd name="T1" fmla="*/ 125 h 125"/>
                <a:gd name="T2" fmla="*/ 123 w 127"/>
                <a:gd name="T3" fmla="*/ 125 h 125"/>
                <a:gd name="T4" fmla="*/ 118 w 127"/>
                <a:gd name="T5" fmla="*/ 116 h 125"/>
                <a:gd name="T6" fmla="*/ 9 w 127"/>
                <a:gd name="T7" fmla="*/ 116 h 125"/>
                <a:gd name="T8" fmla="*/ 5 w 127"/>
                <a:gd name="T9" fmla="*/ 125 h 125"/>
                <a:gd name="T10" fmla="*/ 0 w 127"/>
                <a:gd name="T11" fmla="*/ 125 h 125"/>
                <a:gd name="T12" fmla="*/ 61 w 127"/>
                <a:gd name="T13" fmla="*/ 0 h 125"/>
                <a:gd name="T14" fmla="*/ 66 w 127"/>
                <a:gd name="T15" fmla="*/ 0 h 125"/>
                <a:gd name="T16" fmla="*/ 127 w 127"/>
                <a:gd name="T17" fmla="*/ 125 h 125"/>
                <a:gd name="T18" fmla="*/ 127 w 127"/>
                <a:gd name="T19" fmla="*/ 125 h 125"/>
                <a:gd name="T20" fmla="*/ 12 w 127"/>
                <a:gd name="T21" fmla="*/ 111 h 125"/>
                <a:gd name="T22" fmla="*/ 116 w 127"/>
                <a:gd name="T23" fmla="*/ 111 h 125"/>
                <a:gd name="T24" fmla="*/ 64 w 127"/>
                <a:gd name="T25" fmla="*/ 7 h 125"/>
                <a:gd name="T26" fmla="*/ 12 w 127"/>
                <a:gd name="T27" fmla="*/ 111 h 125"/>
                <a:gd name="T28" fmla="*/ 12 w 127"/>
                <a:gd name="T29" fmla="*/ 1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125">
                  <a:moveTo>
                    <a:pt x="127" y="125"/>
                  </a:moveTo>
                  <a:lnTo>
                    <a:pt x="123" y="125"/>
                  </a:lnTo>
                  <a:lnTo>
                    <a:pt x="118" y="116"/>
                  </a:lnTo>
                  <a:lnTo>
                    <a:pt x="9" y="116"/>
                  </a:lnTo>
                  <a:lnTo>
                    <a:pt x="5" y="125"/>
                  </a:lnTo>
                  <a:lnTo>
                    <a:pt x="0" y="125"/>
                  </a:lnTo>
                  <a:lnTo>
                    <a:pt x="61" y="0"/>
                  </a:lnTo>
                  <a:lnTo>
                    <a:pt x="66" y="0"/>
                  </a:lnTo>
                  <a:lnTo>
                    <a:pt x="127" y="125"/>
                  </a:lnTo>
                  <a:lnTo>
                    <a:pt x="127" y="125"/>
                  </a:lnTo>
                  <a:close/>
                  <a:moveTo>
                    <a:pt x="12" y="111"/>
                  </a:moveTo>
                  <a:lnTo>
                    <a:pt x="116" y="111"/>
                  </a:lnTo>
                  <a:lnTo>
                    <a:pt x="64" y="7"/>
                  </a:lnTo>
                  <a:lnTo>
                    <a:pt x="12" y="111"/>
                  </a:lnTo>
                  <a:lnTo>
                    <a:pt x="12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72" name="Freeform 35"/>
            <p:cNvSpPr>
              <a:spLocks noEditPoints="1"/>
            </p:cNvSpPr>
            <p:nvPr/>
          </p:nvSpPr>
          <p:spPr bwMode="auto">
            <a:xfrm>
              <a:off x="2127250" y="1227138"/>
              <a:ext cx="203200" cy="198437"/>
            </a:xfrm>
            <a:custGeom>
              <a:avLst/>
              <a:gdLst>
                <a:gd name="T0" fmla="*/ 0 w 54"/>
                <a:gd name="T1" fmla="*/ 0 h 53"/>
                <a:gd name="T2" fmla="*/ 39 w 54"/>
                <a:gd name="T3" fmla="*/ 0 h 53"/>
                <a:gd name="T4" fmla="*/ 45 w 54"/>
                <a:gd name="T5" fmla="*/ 1 h 53"/>
                <a:gd name="T6" fmla="*/ 50 w 54"/>
                <a:gd name="T7" fmla="*/ 4 h 53"/>
                <a:gd name="T8" fmla="*/ 53 w 54"/>
                <a:gd name="T9" fmla="*/ 9 h 53"/>
                <a:gd name="T10" fmla="*/ 54 w 54"/>
                <a:gd name="T11" fmla="*/ 15 h 53"/>
                <a:gd name="T12" fmla="*/ 53 w 54"/>
                <a:gd name="T13" fmla="*/ 21 h 53"/>
                <a:gd name="T14" fmla="*/ 50 w 54"/>
                <a:gd name="T15" fmla="*/ 25 h 53"/>
                <a:gd name="T16" fmla="*/ 45 w 54"/>
                <a:gd name="T17" fmla="*/ 29 h 53"/>
                <a:gd name="T18" fmla="*/ 39 w 54"/>
                <a:gd name="T19" fmla="*/ 30 h 53"/>
                <a:gd name="T20" fmla="*/ 2 w 54"/>
                <a:gd name="T21" fmla="*/ 30 h 53"/>
                <a:gd name="T22" fmla="*/ 2 w 54"/>
                <a:gd name="T23" fmla="*/ 53 h 53"/>
                <a:gd name="T24" fmla="*/ 0 w 54"/>
                <a:gd name="T25" fmla="*/ 53 h 53"/>
                <a:gd name="T26" fmla="*/ 0 w 54"/>
                <a:gd name="T27" fmla="*/ 0 h 53"/>
                <a:gd name="T28" fmla="*/ 39 w 54"/>
                <a:gd name="T29" fmla="*/ 28 h 53"/>
                <a:gd name="T30" fmla="*/ 44 w 54"/>
                <a:gd name="T31" fmla="*/ 27 h 53"/>
                <a:gd name="T32" fmla="*/ 48 w 54"/>
                <a:gd name="T33" fmla="*/ 24 h 53"/>
                <a:gd name="T34" fmla="*/ 51 w 54"/>
                <a:gd name="T35" fmla="*/ 20 h 53"/>
                <a:gd name="T36" fmla="*/ 52 w 54"/>
                <a:gd name="T37" fmla="*/ 15 h 53"/>
                <a:gd name="T38" fmla="*/ 51 w 54"/>
                <a:gd name="T39" fmla="*/ 10 h 53"/>
                <a:gd name="T40" fmla="*/ 48 w 54"/>
                <a:gd name="T41" fmla="*/ 6 h 53"/>
                <a:gd name="T42" fmla="*/ 44 w 54"/>
                <a:gd name="T43" fmla="*/ 3 h 53"/>
                <a:gd name="T44" fmla="*/ 39 w 54"/>
                <a:gd name="T45" fmla="*/ 2 h 53"/>
                <a:gd name="T46" fmla="*/ 2 w 54"/>
                <a:gd name="T47" fmla="*/ 2 h 53"/>
                <a:gd name="T48" fmla="*/ 2 w 54"/>
                <a:gd name="T49" fmla="*/ 28 h 53"/>
                <a:gd name="T50" fmla="*/ 39 w 54"/>
                <a:gd name="T51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53">
                  <a:moveTo>
                    <a:pt x="0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0"/>
                    <a:pt x="45" y="1"/>
                  </a:cubicBezTo>
                  <a:cubicBezTo>
                    <a:pt x="47" y="2"/>
                    <a:pt x="48" y="3"/>
                    <a:pt x="50" y="4"/>
                  </a:cubicBezTo>
                  <a:cubicBezTo>
                    <a:pt x="51" y="5"/>
                    <a:pt x="52" y="7"/>
                    <a:pt x="53" y="9"/>
                  </a:cubicBezTo>
                  <a:cubicBezTo>
                    <a:pt x="54" y="11"/>
                    <a:pt x="54" y="13"/>
                    <a:pt x="54" y="15"/>
                  </a:cubicBezTo>
                  <a:cubicBezTo>
                    <a:pt x="54" y="17"/>
                    <a:pt x="54" y="19"/>
                    <a:pt x="53" y="21"/>
                  </a:cubicBezTo>
                  <a:cubicBezTo>
                    <a:pt x="52" y="22"/>
                    <a:pt x="51" y="24"/>
                    <a:pt x="50" y="25"/>
                  </a:cubicBezTo>
                  <a:cubicBezTo>
                    <a:pt x="48" y="27"/>
                    <a:pt x="47" y="28"/>
                    <a:pt x="45" y="29"/>
                  </a:cubicBezTo>
                  <a:cubicBezTo>
                    <a:pt x="43" y="29"/>
                    <a:pt x="41" y="30"/>
                    <a:pt x="39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9" y="28"/>
                  </a:moveTo>
                  <a:cubicBezTo>
                    <a:pt x="41" y="28"/>
                    <a:pt x="42" y="27"/>
                    <a:pt x="44" y="27"/>
                  </a:cubicBezTo>
                  <a:cubicBezTo>
                    <a:pt x="46" y="26"/>
                    <a:pt x="47" y="25"/>
                    <a:pt x="48" y="24"/>
                  </a:cubicBezTo>
                  <a:cubicBezTo>
                    <a:pt x="49" y="23"/>
                    <a:pt x="50" y="21"/>
                    <a:pt x="51" y="20"/>
                  </a:cubicBezTo>
                  <a:cubicBezTo>
                    <a:pt x="52" y="18"/>
                    <a:pt x="52" y="16"/>
                    <a:pt x="52" y="15"/>
                  </a:cubicBezTo>
                  <a:cubicBezTo>
                    <a:pt x="52" y="13"/>
                    <a:pt x="52" y="11"/>
                    <a:pt x="51" y="10"/>
                  </a:cubicBezTo>
                  <a:cubicBezTo>
                    <a:pt x="50" y="8"/>
                    <a:pt x="49" y="7"/>
                    <a:pt x="48" y="6"/>
                  </a:cubicBezTo>
                  <a:cubicBezTo>
                    <a:pt x="47" y="5"/>
                    <a:pt x="46" y="4"/>
                    <a:pt x="44" y="3"/>
                  </a:cubicBezTo>
                  <a:cubicBezTo>
                    <a:pt x="42" y="2"/>
                    <a:pt x="41" y="2"/>
                    <a:pt x="39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9" y="28"/>
                    <a:pt x="39" y="28"/>
                    <a:pt x="3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73" name="Freeform 36"/>
            <p:cNvSpPr>
              <a:spLocks/>
            </p:cNvSpPr>
            <p:nvPr/>
          </p:nvSpPr>
          <p:spPr bwMode="auto">
            <a:xfrm>
              <a:off x="2341563" y="1227138"/>
              <a:ext cx="3175" cy="198437"/>
            </a:xfrm>
            <a:custGeom>
              <a:avLst/>
              <a:gdLst>
                <a:gd name="T0" fmla="*/ 0 w 2"/>
                <a:gd name="T1" fmla="*/ 0 h 125"/>
                <a:gd name="T2" fmla="*/ 0 w 2"/>
                <a:gd name="T3" fmla="*/ 125 h 125"/>
                <a:gd name="T4" fmla="*/ 2 w 2"/>
                <a:gd name="T5" fmla="*/ 125 h 125"/>
                <a:gd name="T6" fmla="*/ 2 w 2"/>
                <a:gd name="T7" fmla="*/ 0 h 125"/>
                <a:gd name="T8" fmla="*/ 0 w 2"/>
                <a:gd name="T9" fmla="*/ 0 h 125"/>
                <a:gd name="T10" fmla="*/ 0 w 2"/>
                <a:gd name="T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25">
                  <a:moveTo>
                    <a:pt x="0" y="0"/>
                  </a:moveTo>
                  <a:lnTo>
                    <a:pt x="0" y="125"/>
                  </a:lnTo>
                  <a:lnTo>
                    <a:pt x="2" y="125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74" name="Freeform 37"/>
            <p:cNvSpPr>
              <a:spLocks noEditPoints="1"/>
            </p:cNvSpPr>
            <p:nvPr/>
          </p:nvSpPr>
          <p:spPr bwMode="auto">
            <a:xfrm>
              <a:off x="2363788" y="1227138"/>
              <a:ext cx="206375" cy="198437"/>
            </a:xfrm>
            <a:custGeom>
              <a:avLst/>
              <a:gdLst>
                <a:gd name="T0" fmla="*/ 0 w 55"/>
                <a:gd name="T1" fmla="*/ 0 h 53"/>
                <a:gd name="T2" fmla="*/ 28 w 55"/>
                <a:gd name="T3" fmla="*/ 0 h 53"/>
                <a:gd name="T4" fmla="*/ 38 w 55"/>
                <a:gd name="T5" fmla="*/ 2 h 53"/>
                <a:gd name="T6" fmla="*/ 47 w 55"/>
                <a:gd name="T7" fmla="*/ 8 h 53"/>
                <a:gd name="T8" fmla="*/ 53 w 55"/>
                <a:gd name="T9" fmla="*/ 16 h 53"/>
                <a:gd name="T10" fmla="*/ 55 w 55"/>
                <a:gd name="T11" fmla="*/ 26 h 53"/>
                <a:gd name="T12" fmla="*/ 53 w 55"/>
                <a:gd name="T13" fmla="*/ 37 h 53"/>
                <a:gd name="T14" fmla="*/ 47 w 55"/>
                <a:gd name="T15" fmla="*/ 45 h 53"/>
                <a:gd name="T16" fmla="*/ 38 w 55"/>
                <a:gd name="T17" fmla="*/ 51 h 53"/>
                <a:gd name="T18" fmla="*/ 28 w 55"/>
                <a:gd name="T19" fmla="*/ 53 h 53"/>
                <a:gd name="T20" fmla="*/ 0 w 55"/>
                <a:gd name="T21" fmla="*/ 53 h 53"/>
                <a:gd name="T22" fmla="*/ 0 w 55"/>
                <a:gd name="T23" fmla="*/ 0 h 53"/>
                <a:gd name="T24" fmla="*/ 28 w 55"/>
                <a:gd name="T25" fmla="*/ 51 h 53"/>
                <a:gd name="T26" fmla="*/ 38 w 55"/>
                <a:gd name="T27" fmla="*/ 49 h 53"/>
                <a:gd name="T28" fmla="*/ 45 w 55"/>
                <a:gd name="T29" fmla="*/ 44 h 53"/>
                <a:gd name="T30" fmla="*/ 51 w 55"/>
                <a:gd name="T31" fmla="*/ 36 h 53"/>
                <a:gd name="T32" fmla="*/ 53 w 55"/>
                <a:gd name="T33" fmla="*/ 26 h 53"/>
                <a:gd name="T34" fmla="*/ 51 w 55"/>
                <a:gd name="T35" fmla="*/ 17 h 53"/>
                <a:gd name="T36" fmla="*/ 45 w 55"/>
                <a:gd name="T37" fmla="*/ 9 h 53"/>
                <a:gd name="T38" fmla="*/ 38 w 55"/>
                <a:gd name="T39" fmla="*/ 4 h 53"/>
                <a:gd name="T40" fmla="*/ 28 w 55"/>
                <a:gd name="T41" fmla="*/ 2 h 53"/>
                <a:gd name="T42" fmla="*/ 3 w 55"/>
                <a:gd name="T43" fmla="*/ 2 h 53"/>
                <a:gd name="T44" fmla="*/ 3 w 55"/>
                <a:gd name="T45" fmla="*/ 51 h 53"/>
                <a:gd name="T46" fmla="*/ 28 w 55"/>
                <a:gd name="T47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" h="53">
                  <a:moveTo>
                    <a:pt x="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5" y="0"/>
                    <a:pt x="38" y="2"/>
                  </a:cubicBezTo>
                  <a:cubicBezTo>
                    <a:pt x="42" y="3"/>
                    <a:pt x="44" y="5"/>
                    <a:pt x="47" y="8"/>
                  </a:cubicBezTo>
                  <a:cubicBezTo>
                    <a:pt x="49" y="10"/>
                    <a:pt x="51" y="13"/>
                    <a:pt x="53" y="16"/>
                  </a:cubicBezTo>
                  <a:cubicBezTo>
                    <a:pt x="54" y="19"/>
                    <a:pt x="55" y="23"/>
                    <a:pt x="55" y="26"/>
                  </a:cubicBezTo>
                  <a:cubicBezTo>
                    <a:pt x="55" y="30"/>
                    <a:pt x="54" y="34"/>
                    <a:pt x="53" y="37"/>
                  </a:cubicBezTo>
                  <a:cubicBezTo>
                    <a:pt x="51" y="40"/>
                    <a:pt x="49" y="43"/>
                    <a:pt x="47" y="45"/>
                  </a:cubicBezTo>
                  <a:cubicBezTo>
                    <a:pt x="44" y="48"/>
                    <a:pt x="42" y="50"/>
                    <a:pt x="38" y="51"/>
                  </a:cubicBezTo>
                  <a:cubicBezTo>
                    <a:pt x="35" y="53"/>
                    <a:pt x="31" y="53"/>
                    <a:pt x="2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8" y="51"/>
                  </a:moveTo>
                  <a:cubicBezTo>
                    <a:pt x="31" y="51"/>
                    <a:pt x="34" y="50"/>
                    <a:pt x="38" y="49"/>
                  </a:cubicBezTo>
                  <a:cubicBezTo>
                    <a:pt x="41" y="48"/>
                    <a:pt x="43" y="46"/>
                    <a:pt x="45" y="44"/>
                  </a:cubicBezTo>
                  <a:cubicBezTo>
                    <a:pt x="48" y="42"/>
                    <a:pt x="49" y="39"/>
                    <a:pt x="51" y="36"/>
                  </a:cubicBezTo>
                  <a:cubicBezTo>
                    <a:pt x="52" y="33"/>
                    <a:pt x="53" y="30"/>
                    <a:pt x="53" y="26"/>
                  </a:cubicBezTo>
                  <a:cubicBezTo>
                    <a:pt x="53" y="23"/>
                    <a:pt x="52" y="20"/>
                    <a:pt x="51" y="17"/>
                  </a:cubicBezTo>
                  <a:cubicBezTo>
                    <a:pt x="49" y="14"/>
                    <a:pt x="48" y="11"/>
                    <a:pt x="45" y="9"/>
                  </a:cubicBezTo>
                  <a:cubicBezTo>
                    <a:pt x="43" y="7"/>
                    <a:pt x="41" y="5"/>
                    <a:pt x="38" y="4"/>
                  </a:cubicBezTo>
                  <a:cubicBezTo>
                    <a:pt x="34" y="3"/>
                    <a:pt x="31" y="2"/>
                    <a:pt x="28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28" y="51"/>
                    <a:pt x="28" y="51"/>
                    <a:pt x="2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75" name="Freeform 38"/>
            <p:cNvSpPr>
              <a:spLocks/>
            </p:cNvSpPr>
            <p:nvPr/>
          </p:nvSpPr>
          <p:spPr bwMode="auto">
            <a:xfrm>
              <a:off x="2581275" y="1227138"/>
              <a:ext cx="206375" cy="198437"/>
            </a:xfrm>
            <a:custGeom>
              <a:avLst/>
              <a:gdLst>
                <a:gd name="T0" fmla="*/ 0 w 130"/>
                <a:gd name="T1" fmla="*/ 0 h 125"/>
                <a:gd name="T2" fmla="*/ 130 w 130"/>
                <a:gd name="T3" fmla="*/ 0 h 125"/>
                <a:gd name="T4" fmla="*/ 130 w 130"/>
                <a:gd name="T5" fmla="*/ 5 h 125"/>
                <a:gd name="T6" fmla="*/ 5 w 130"/>
                <a:gd name="T7" fmla="*/ 5 h 125"/>
                <a:gd name="T8" fmla="*/ 5 w 130"/>
                <a:gd name="T9" fmla="*/ 59 h 125"/>
                <a:gd name="T10" fmla="*/ 125 w 130"/>
                <a:gd name="T11" fmla="*/ 59 h 125"/>
                <a:gd name="T12" fmla="*/ 125 w 130"/>
                <a:gd name="T13" fmla="*/ 66 h 125"/>
                <a:gd name="T14" fmla="*/ 5 w 130"/>
                <a:gd name="T15" fmla="*/ 66 h 125"/>
                <a:gd name="T16" fmla="*/ 5 w 130"/>
                <a:gd name="T17" fmla="*/ 120 h 125"/>
                <a:gd name="T18" fmla="*/ 130 w 130"/>
                <a:gd name="T19" fmla="*/ 120 h 125"/>
                <a:gd name="T20" fmla="*/ 130 w 130"/>
                <a:gd name="T21" fmla="*/ 125 h 125"/>
                <a:gd name="T22" fmla="*/ 0 w 130"/>
                <a:gd name="T23" fmla="*/ 125 h 125"/>
                <a:gd name="T24" fmla="*/ 0 w 130"/>
                <a:gd name="T25" fmla="*/ 0 h 125"/>
                <a:gd name="T26" fmla="*/ 0 w 130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125">
                  <a:moveTo>
                    <a:pt x="0" y="0"/>
                  </a:moveTo>
                  <a:lnTo>
                    <a:pt x="130" y="0"/>
                  </a:lnTo>
                  <a:lnTo>
                    <a:pt x="130" y="5"/>
                  </a:lnTo>
                  <a:lnTo>
                    <a:pt x="5" y="5"/>
                  </a:lnTo>
                  <a:lnTo>
                    <a:pt x="5" y="59"/>
                  </a:lnTo>
                  <a:lnTo>
                    <a:pt x="125" y="59"/>
                  </a:lnTo>
                  <a:lnTo>
                    <a:pt x="125" y="66"/>
                  </a:lnTo>
                  <a:lnTo>
                    <a:pt x="5" y="66"/>
                  </a:lnTo>
                  <a:lnTo>
                    <a:pt x="5" y="120"/>
                  </a:lnTo>
                  <a:lnTo>
                    <a:pt x="130" y="120"/>
                  </a:lnTo>
                  <a:lnTo>
                    <a:pt x="130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76" name="Freeform 39"/>
            <p:cNvSpPr>
              <a:spLocks/>
            </p:cNvSpPr>
            <p:nvPr/>
          </p:nvSpPr>
          <p:spPr bwMode="auto">
            <a:xfrm>
              <a:off x="2790825" y="1223963"/>
              <a:ext cx="398463" cy="201612"/>
            </a:xfrm>
            <a:custGeom>
              <a:avLst/>
              <a:gdLst>
                <a:gd name="T0" fmla="*/ 104 w 106"/>
                <a:gd name="T1" fmla="*/ 27 h 54"/>
                <a:gd name="T2" fmla="*/ 102 w 106"/>
                <a:gd name="T3" fmla="*/ 17 h 54"/>
                <a:gd name="T4" fmla="*/ 97 w 106"/>
                <a:gd name="T5" fmla="*/ 9 h 54"/>
                <a:gd name="T6" fmla="*/ 89 w 106"/>
                <a:gd name="T7" fmla="*/ 4 h 54"/>
                <a:gd name="T8" fmla="*/ 79 w 106"/>
                <a:gd name="T9" fmla="*/ 2 h 54"/>
                <a:gd name="T10" fmla="*/ 71 w 106"/>
                <a:gd name="T11" fmla="*/ 4 h 54"/>
                <a:gd name="T12" fmla="*/ 63 w 106"/>
                <a:gd name="T13" fmla="*/ 9 h 54"/>
                <a:gd name="T14" fmla="*/ 58 w 106"/>
                <a:gd name="T15" fmla="*/ 16 h 54"/>
                <a:gd name="T16" fmla="*/ 55 w 106"/>
                <a:gd name="T17" fmla="*/ 27 h 54"/>
                <a:gd name="T18" fmla="*/ 52 w 106"/>
                <a:gd name="T19" fmla="*/ 39 h 54"/>
                <a:gd name="T20" fmla="*/ 46 w 106"/>
                <a:gd name="T21" fmla="*/ 47 h 54"/>
                <a:gd name="T22" fmla="*/ 38 w 106"/>
                <a:gd name="T23" fmla="*/ 53 h 54"/>
                <a:gd name="T24" fmla="*/ 27 w 106"/>
                <a:gd name="T25" fmla="*/ 54 h 54"/>
                <a:gd name="T26" fmla="*/ 17 w 106"/>
                <a:gd name="T27" fmla="*/ 52 h 54"/>
                <a:gd name="T28" fmla="*/ 8 w 106"/>
                <a:gd name="T29" fmla="*/ 46 h 54"/>
                <a:gd name="T30" fmla="*/ 2 w 106"/>
                <a:gd name="T31" fmla="*/ 38 h 54"/>
                <a:gd name="T32" fmla="*/ 0 w 106"/>
                <a:gd name="T33" fmla="*/ 27 h 54"/>
                <a:gd name="T34" fmla="*/ 2 w 106"/>
                <a:gd name="T35" fmla="*/ 17 h 54"/>
                <a:gd name="T36" fmla="*/ 8 w 106"/>
                <a:gd name="T37" fmla="*/ 8 h 54"/>
                <a:gd name="T38" fmla="*/ 17 w 106"/>
                <a:gd name="T39" fmla="*/ 2 h 54"/>
                <a:gd name="T40" fmla="*/ 27 w 106"/>
                <a:gd name="T41" fmla="*/ 0 h 54"/>
                <a:gd name="T42" fmla="*/ 27 w 106"/>
                <a:gd name="T43" fmla="*/ 2 h 54"/>
                <a:gd name="T44" fmla="*/ 17 w 106"/>
                <a:gd name="T45" fmla="*/ 4 h 54"/>
                <a:gd name="T46" fmla="*/ 10 w 106"/>
                <a:gd name="T47" fmla="*/ 9 h 54"/>
                <a:gd name="T48" fmla="*/ 4 w 106"/>
                <a:gd name="T49" fmla="*/ 17 h 54"/>
                <a:gd name="T50" fmla="*/ 2 w 106"/>
                <a:gd name="T51" fmla="*/ 27 h 54"/>
                <a:gd name="T52" fmla="*/ 4 w 106"/>
                <a:gd name="T53" fmla="*/ 37 h 54"/>
                <a:gd name="T54" fmla="*/ 10 w 106"/>
                <a:gd name="T55" fmla="*/ 45 h 54"/>
                <a:gd name="T56" fmla="*/ 17 w 106"/>
                <a:gd name="T57" fmla="*/ 50 h 54"/>
                <a:gd name="T58" fmla="*/ 27 w 106"/>
                <a:gd name="T59" fmla="*/ 52 h 54"/>
                <a:gd name="T60" fmla="*/ 37 w 106"/>
                <a:gd name="T61" fmla="*/ 50 h 54"/>
                <a:gd name="T62" fmla="*/ 44 w 106"/>
                <a:gd name="T63" fmla="*/ 45 h 54"/>
                <a:gd name="T64" fmla="*/ 49 w 106"/>
                <a:gd name="T65" fmla="*/ 38 h 54"/>
                <a:gd name="T66" fmla="*/ 52 w 106"/>
                <a:gd name="T67" fmla="*/ 27 h 54"/>
                <a:gd name="T68" fmla="*/ 55 w 106"/>
                <a:gd name="T69" fmla="*/ 16 h 54"/>
                <a:gd name="T70" fmla="*/ 61 w 106"/>
                <a:gd name="T71" fmla="*/ 7 h 54"/>
                <a:gd name="T72" fmla="*/ 69 w 106"/>
                <a:gd name="T73" fmla="*/ 2 h 54"/>
                <a:gd name="T74" fmla="*/ 79 w 106"/>
                <a:gd name="T75" fmla="*/ 0 h 54"/>
                <a:gd name="T76" fmla="*/ 90 w 106"/>
                <a:gd name="T77" fmla="*/ 2 h 54"/>
                <a:gd name="T78" fmla="*/ 98 w 106"/>
                <a:gd name="T79" fmla="*/ 8 h 54"/>
                <a:gd name="T80" fmla="*/ 104 w 106"/>
                <a:gd name="T81" fmla="*/ 17 h 54"/>
                <a:gd name="T82" fmla="*/ 106 w 106"/>
                <a:gd name="T83" fmla="*/ 27 h 54"/>
                <a:gd name="T84" fmla="*/ 105 w 106"/>
                <a:gd name="T85" fmla="*/ 35 h 54"/>
                <a:gd name="T86" fmla="*/ 102 w 106"/>
                <a:gd name="T87" fmla="*/ 42 h 54"/>
                <a:gd name="T88" fmla="*/ 97 w 106"/>
                <a:gd name="T89" fmla="*/ 48 h 54"/>
                <a:gd name="T90" fmla="*/ 91 w 106"/>
                <a:gd name="T91" fmla="*/ 52 h 54"/>
                <a:gd name="T92" fmla="*/ 91 w 106"/>
                <a:gd name="T93" fmla="*/ 50 h 54"/>
                <a:gd name="T94" fmla="*/ 96 w 106"/>
                <a:gd name="T95" fmla="*/ 46 h 54"/>
                <a:gd name="T96" fmla="*/ 100 w 106"/>
                <a:gd name="T97" fmla="*/ 40 h 54"/>
                <a:gd name="T98" fmla="*/ 103 w 106"/>
                <a:gd name="T99" fmla="*/ 34 h 54"/>
                <a:gd name="T100" fmla="*/ 104 w 106"/>
                <a:gd name="T101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6" h="54">
                  <a:moveTo>
                    <a:pt x="104" y="27"/>
                  </a:moveTo>
                  <a:cubicBezTo>
                    <a:pt x="104" y="24"/>
                    <a:pt x="104" y="21"/>
                    <a:pt x="102" y="17"/>
                  </a:cubicBezTo>
                  <a:cubicBezTo>
                    <a:pt x="101" y="14"/>
                    <a:pt x="99" y="12"/>
                    <a:pt x="97" y="9"/>
                  </a:cubicBezTo>
                  <a:cubicBezTo>
                    <a:pt x="95" y="7"/>
                    <a:pt x="92" y="5"/>
                    <a:pt x="89" y="4"/>
                  </a:cubicBezTo>
                  <a:cubicBezTo>
                    <a:pt x="86" y="3"/>
                    <a:pt x="83" y="2"/>
                    <a:pt x="79" y="2"/>
                  </a:cubicBezTo>
                  <a:cubicBezTo>
                    <a:pt x="76" y="2"/>
                    <a:pt x="74" y="3"/>
                    <a:pt x="71" y="4"/>
                  </a:cubicBezTo>
                  <a:cubicBezTo>
                    <a:pt x="68" y="5"/>
                    <a:pt x="66" y="6"/>
                    <a:pt x="63" y="9"/>
                  </a:cubicBezTo>
                  <a:cubicBezTo>
                    <a:pt x="61" y="11"/>
                    <a:pt x="59" y="13"/>
                    <a:pt x="58" y="16"/>
                  </a:cubicBezTo>
                  <a:cubicBezTo>
                    <a:pt x="56" y="20"/>
                    <a:pt x="55" y="23"/>
                    <a:pt x="55" y="27"/>
                  </a:cubicBezTo>
                  <a:cubicBezTo>
                    <a:pt x="54" y="31"/>
                    <a:pt x="53" y="35"/>
                    <a:pt x="52" y="39"/>
                  </a:cubicBezTo>
                  <a:cubicBezTo>
                    <a:pt x="50" y="42"/>
                    <a:pt x="48" y="45"/>
                    <a:pt x="46" y="47"/>
                  </a:cubicBezTo>
                  <a:cubicBezTo>
                    <a:pt x="43" y="49"/>
                    <a:pt x="41" y="51"/>
                    <a:pt x="38" y="53"/>
                  </a:cubicBezTo>
                  <a:cubicBezTo>
                    <a:pt x="34" y="54"/>
                    <a:pt x="31" y="54"/>
                    <a:pt x="27" y="54"/>
                  </a:cubicBezTo>
                  <a:cubicBezTo>
                    <a:pt x="24" y="54"/>
                    <a:pt x="20" y="54"/>
                    <a:pt x="17" y="52"/>
                  </a:cubicBezTo>
                  <a:cubicBezTo>
                    <a:pt x="13" y="51"/>
                    <a:pt x="11" y="49"/>
                    <a:pt x="8" y="46"/>
                  </a:cubicBezTo>
                  <a:cubicBezTo>
                    <a:pt x="6" y="44"/>
                    <a:pt x="4" y="41"/>
                    <a:pt x="2" y="38"/>
                  </a:cubicBezTo>
                  <a:cubicBezTo>
                    <a:pt x="1" y="34"/>
                    <a:pt x="0" y="31"/>
                    <a:pt x="0" y="27"/>
                  </a:cubicBezTo>
                  <a:cubicBezTo>
                    <a:pt x="0" y="23"/>
                    <a:pt x="1" y="20"/>
                    <a:pt x="2" y="17"/>
                  </a:cubicBezTo>
                  <a:cubicBezTo>
                    <a:pt x="4" y="13"/>
                    <a:pt x="6" y="10"/>
                    <a:pt x="8" y="8"/>
                  </a:cubicBezTo>
                  <a:cubicBezTo>
                    <a:pt x="11" y="5"/>
                    <a:pt x="13" y="4"/>
                    <a:pt x="17" y="2"/>
                  </a:cubicBezTo>
                  <a:cubicBezTo>
                    <a:pt x="20" y="1"/>
                    <a:pt x="24" y="0"/>
                    <a:pt x="27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4" y="2"/>
                    <a:pt x="21" y="3"/>
                    <a:pt x="17" y="4"/>
                  </a:cubicBezTo>
                  <a:cubicBezTo>
                    <a:pt x="14" y="5"/>
                    <a:pt x="12" y="7"/>
                    <a:pt x="10" y="9"/>
                  </a:cubicBezTo>
                  <a:cubicBezTo>
                    <a:pt x="7" y="12"/>
                    <a:pt x="6" y="14"/>
                    <a:pt x="4" y="17"/>
                  </a:cubicBezTo>
                  <a:cubicBezTo>
                    <a:pt x="3" y="20"/>
                    <a:pt x="2" y="24"/>
                    <a:pt x="2" y="27"/>
                  </a:cubicBezTo>
                  <a:cubicBezTo>
                    <a:pt x="2" y="31"/>
                    <a:pt x="3" y="34"/>
                    <a:pt x="4" y="37"/>
                  </a:cubicBezTo>
                  <a:cubicBezTo>
                    <a:pt x="6" y="40"/>
                    <a:pt x="7" y="43"/>
                    <a:pt x="10" y="45"/>
                  </a:cubicBezTo>
                  <a:cubicBezTo>
                    <a:pt x="12" y="47"/>
                    <a:pt x="14" y="49"/>
                    <a:pt x="17" y="50"/>
                  </a:cubicBezTo>
                  <a:cubicBezTo>
                    <a:pt x="21" y="51"/>
                    <a:pt x="24" y="52"/>
                    <a:pt x="27" y="52"/>
                  </a:cubicBezTo>
                  <a:cubicBezTo>
                    <a:pt x="31" y="52"/>
                    <a:pt x="34" y="51"/>
                    <a:pt x="37" y="50"/>
                  </a:cubicBezTo>
                  <a:cubicBezTo>
                    <a:pt x="39" y="49"/>
                    <a:pt x="42" y="48"/>
                    <a:pt x="44" y="45"/>
                  </a:cubicBezTo>
                  <a:cubicBezTo>
                    <a:pt x="46" y="43"/>
                    <a:pt x="48" y="41"/>
                    <a:pt x="49" y="38"/>
                  </a:cubicBezTo>
                  <a:cubicBezTo>
                    <a:pt x="51" y="35"/>
                    <a:pt x="52" y="31"/>
                    <a:pt x="52" y="27"/>
                  </a:cubicBezTo>
                  <a:cubicBezTo>
                    <a:pt x="53" y="23"/>
                    <a:pt x="54" y="19"/>
                    <a:pt x="55" y="16"/>
                  </a:cubicBezTo>
                  <a:cubicBezTo>
                    <a:pt x="57" y="13"/>
                    <a:pt x="59" y="10"/>
                    <a:pt x="61" y="7"/>
                  </a:cubicBezTo>
                  <a:cubicBezTo>
                    <a:pt x="63" y="5"/>
                    <a:pt x="66" y="3"/>
                    <a:pt x="69" y="2"/>
                  </a:cubicBezTo>
                  <a:cubicBezTo>
                    <a:pt x="72" y="1"/>
                    <a:pt x="76" y="0"/>
                    <a:pt x="79" y="0"/>
                  </a:cubicBezTo>
                  <a:cubicBezTo>
                    <a:pt x="83" y="0"/>
                    <a:pt x="87" y="1"/>
                    <a:pt x="90" y="2"/>
                  </a:cubicBezTo>
                  <a:cubicBezTo>
                    <a:pt x="93" y="4"/>
                    <a:pt x="96" y="6"/>
                    <a:pt x="98" y="8"/>
                  </a:cubicBezTo>
                  <a:cubicBezTo>
                    <a:pt x="101" y="10"/>
                    <a:pt x="103" y="13"/>
                    <a:pt x="104" y="17"/>
                  </a:cubicBezTo>
                  <a:cubicBezTo>
                    <a:pt x="106" y="20"/>
                    <a:pt x="106" y="23"/>
                    <a:pt x="106" y="27"/>
                  </a:cubicBezTo>
                  <a:cubicBezTo>
                    <a:pt x="106" y="30"/>
                    <a:pt x="106" y="33"/>
                    <a:pt x="105" y="35"/>
                  </a:cubicBezTo>
                  <a:cubicBezTo>
                    <a:pt x="104" y="38"/>
                    <a:pt x="103" y="40"/>
                    <a:pt x="102" y="42"/>
                  </a:cubicBezTo>
                  <a:cubicBezTo>
                    <a:pt x="101" y="44"/>
                    <a:pt x="99" y="46"/>
                    <a:pt x="97" y="48"/>
                  </a:cubicBezTo>
                  <a:cubicBezTo>
                    <a:pt x="95" y="49"/>
                    <a:pt x="93" y="51"/>
                    <a:pt x="91" y="52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3" y="48"/>
                    <a:pt x="95" y="47"/>
                    <a:pt x="96" y="46"/>
                  </a:cubicBezTo>
                  <a:cubicBezTo>
                    <a:pt x="98" y="44"/>
                    <a:pt x="99" y="42"/>
                    <a:pt x="100" y="40"/>
                  </a:cubicBezTo>
                  <a:cubicBezTo>
                    <a:pt x="102" y="39"/>
                    <a:pt x="103" y="36"/>
                    <a:pt x="103" y="34"/>
                  </a:cubicBezTo>
                  <a:cubicBezTo>
                    <a:pt x="104" y="32"/>
                    <a:pt x="104" y="30"/>
                    <a:pt x="104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77" name="Freeform 40"/>
            <p:cNvSpPr>
              <a:spLocks/>
            </p:cNvSpPr>
            <p:nvPr/>
          </p:nvSpPr>
          <p:spPr bwMode="auto">
            <a:xfrm>
              <a:off x="3203575" y="1227138"/>
              <a:ext cx="7938" cy="198437"/>
            </a:xfrm>
            <a:custGeom>
              <a:avLst/>
              <a:gdLst>
                <a:gd name="T0" fmla="*/ 0 w 5"/>
                <a:gd name="T1" fmla="*/ 0 h 125"/>
                <a:gd name="T2" fmla="*/ 0 w 5"/>
                <a:gd name="T3" fmla="*/ 125 h 125"/>
                <a:gd name="T4" fmla="*/ 5 w 5"/>
                <a:gd name="T5" fmla="*/ 125 h 125"/>
                <a:gd name="T6" fmla="*/ 5 w 5"/>
                <a:gd name="T7" fmla="*/ 0 h 125"/>
                <a:gd name="T8" fmla="*/ 0 w 5"/>
                <a:gd name="T9" fmla="*/ 0 h 125"/>
                <a:gd name="T10" fmla="*/ 0 w 5"/>
                <a:gd name="T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25">
                  <a:moveTo>
                    <a:pt x="0" y="0"/>
                  </a:moveTo>
                  <a:lnTo>
                    <a:pt x="0" y="125"/>
                  </a:lnTo>
                  <a:lnTo>
                    <a:pt x="5" y="125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78" name="Freeform 41"/>
            <p:cNvSpPr>
              <a:spLocks/>
            </p:cNvSpPr>
            <p:nvPr/>
          </p:nvSpPr>
          <p:spPr bwMode="auto">
            <a:xfrm>
              <a:off x="3230563" y="1223963"/>
              <a:ext cx="201613" cy="201612"/>
            </a:xfrm>
            <a:custGeom>
              <a:avLst/>
              <a:gdLst>
                <a:gd name="T0" fmla="*/ 4 w 54"/>
                <a:gd name="T1" fmla="*/ 37 h 54"/>
                <a:gd name="T2" fmla="*/ 9 w 54"/>
                <a:gd name="T3" fmla="*/ 45 h 54"/>
                <a:gd name="T4" fmla="*/ 17 w 54"/>
                <a:gd name="T5" fmla="*/ 50 h 54"/>
                <a:gd name="T6" fmla="*/ 27 w 54"/>
                <a:gd name="T7" fmla="*/ 52 h 54"/>
                <a:gd name="T8" fmla="*/ 36 w 54"/>
                <a:gd name="T9" fmla="*/ 50 h 54"/>
                <a:gd name="T10" fmla="*/ 44 w 54"/>
                <a:gd name="T11" fmla="*/ 45 h 54"/>
                <a:gd name="T12" fmla="*/ 50 w 54"/>
                <a:gd name="T13" fmla="*/ 37 h 54"/>
                <a:gd name="T14" fmla="*/ 52 w 54"/>
                <a:gd name="T15" fmla="*/ 27 h 54"/>
                <a:gd name="T16" fmla="*/ 52 w 54"/>
                <a:gd name="T17" fmla="*/ 27 h 54"/>
                <a:gd name="T18" fmla="*/ 29 w 54"/>
                <a:gd name="T19" fmla="*/ 27 h 54"/>
                <a:gd name="T20" fmla="*/ 29 w 54"/>
                <a:gd name="T21" fmla="*/ 25 h 54"/>
                <a:gd name="T22" fmla="*/ 54 w 54"/>
                <a:gd name="T23" fmla="*/ 25 h 54"/>
                <a:gd name="T24" fmla="*/ 54 w 54"/>
                <a:gd name="T25" fmla="*/ 27 h 54"/>
                <a:gd name="T26" fmla="*/ 52 w 54"/>
                <a:gd name="T27" fmla="*/ 38 h 54"/>
                <a:gd name="T28" fmla="*/ 46 w 54"/>
                <a:gd name="T29" fmla="*/ 46 h 54"/>
                <a:gd name="T30" fmla="*/ 37 w 54"/>
                <a:gd name="T31" fmla="*/ 52 h 54"/>
                <a:gd name="T32" fmla="*/ 27 w 54"/>
                <a:gd name="T33" fmla="*/ 54 h 54"/>
                <a:gd name="T34" fmla="*/ 16 w 54"/>
                <a:gd name="T35" fmla="*/ 52 h 54"/>
                <a:gd name="T36" fmla="*/ 7 w 54"/>
                <a:gd name="T37" fmla="*/ 46 h 54"/>
                <a:gd name="T38" fmla="*/ 2 w 54"/>
                <a:gd name="T39" fmla="*/ 38 h 54"/>
                <a:gd name="T40" fmla="*/ 0 w 54"/>
                <a:gd name="T41" fmla="*/ 27 h 54"/>
                <a:gd name="T42" fmla="*/ 0 w 54"/>
                <a:gd name="T43" fmla="*/ 27 h 54"/>
                <a:gd name="T44" fmla="*/ 2 w 54"/>
                <a:gd name="T45" fmla="*/ 17 h 54"/>
                <a:gd name="T46" fmla="*/ 7 w 54"/>
                <a:gd name="T47" fmla="*/ 8 h 54"/>
                <a:gd name="T48" fmla="*/ 16 w 54"/>
                <a:gd name="T49" fmla="*/ 2 h 54"/>
                <a:gd name="T50" fmla="*/ 27 w 54"/>
                <a:gd name="T51" fmla="*/ 0 h 54"/>
                <a:gd name="T52" fmla="*/ 35 w 54"/>
                <a:gd name="T53" fmla="*/ 1 h 54"/>
                <a:gd name="T54" fmla="*/ 42 w 54"/>
                <a:gd name="T55" fmla="*/ 4 h 54"/>
                <a:gd name="T56" fmla="*/ 37 w 54"/>
                <a:gd name="T57" fmla="*/ 4 h 54"/>
                <a:gd name="T58" fmla="*/ 32 w 54"/>
                <a:gd name="T59" fmla="*/ 3 h 54"/>
                <a:gd name="T60" fmla="*/ 27 w 54"/>
                <a:gd name="T61" fmla="*/ 2 h 54"/>
                <a:gd name="T62" fmla="*/ 17 w 54"/>
                <a:gd name="T63" fmla="*/ 4 h 54"/>
                <a:gd name="T64" fmla="*/ 9 w 54"/>
                <a:gd name="T65" fmla="*/ 9 h 54"/>
                <a:gd name="T66" fmla="*/ 4 w 54"/>
                <a:gd name="T67" fmla="*/ 17 h 54"/>
                <a:gd name="T68" fmla="*/ 2 w 54"/>
                <a:gd name="T69" fmla="*/ 27 h 54"/>
                <a:gd name="T70" fmla="*/ 4 w 54"/>
                <a:gd name="T71" fmla="*/ 3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4" h="54">
                  <a:moveTo>
                    <a:pt x="4" y="37"/>
                  </a:moveTo>
                  <a:cubicBezTo>
                    <a:pt x="5" y="40"/>
                    <a:pt x="7" y="43"/>
                    <a:pt x="9" y="45"/>
                  </a:cubicBezTo>
                  <a:cubicBezTo>
                    <a:pt x="11" y="47"/>
                    <a:pt x="14" y="49"/>
                    <a:pt x="17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0" y="52"/>
                    <a:pt x="33" y="51"/>
                    <a:pt x="36" y="50"/>
                  </a:cubicBezTo>
                  <a:cubicBezTo>
                    <a:pt x="39" y="49"/>
                    <a:pt x="42" y="47"/>
                    <a:pt x="44" y="45"/>
                  </a:cubicBezTo>
                  <a:cubicBezTo>
                    <a:pt x="47" y="43"/>
                    <a:pt x="48" y="40"/>
                    <a:pt x="50" y="37"/>
                  </a:cubicBezTo>
                  <a:cubicBezTo>
                    <a:pt x="51" y="34"/>
                    <a:pt x="52" y="31"/>
                    <a:pt x="52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31"/>
                    <a:pt x="53" y="35"/>
                    <a:pt x="52" y="38"/>
                  </a:cubicBezTo>
                  <a:cubicBezTo>
                    <a:pt x="50" y="41"/>
                    <a:pt x="48" y="44"/>
                    <a:pt x="46" y="46"/>
                  </a:cubicBezTo>
                  <a:cubicBezTo>
                    <a:pt x="43" y="49"/>
                    <a:pt x="41" y="51"/>
                    <a:pt x="37" y="52"/>
                  </a:cubicBezTo>
                  <a:cubicBezTo>
                    <a:pt x="34" y="54"/>
                    <a:pt x="30" y="54"/>
                    <a:pt x="27" y="54"/>
                  </a:cubicBezTo>
                  <a:cubicBezTo>
                    <a:pt x="23" y="54"/>
                    <a:pt x="19" y="54"/>
                    <a:pt x="16" y="52"/>
                  </a:cubicBezTo>
                  <a:cubicBezTo>
                    <a:pt x="13" y="51"/>
                    <a:pt x="10" y="49"/>
                    <a:pt x="7" y="46"/>
                  </a:cubicBezTo>
                  <a:cubicBezTo>
                    <a:pt x="5" y="44"/>
                    <a:pt x="3" y="41"/>
                    <a:pt x="2" y="38"/>
                  </a:cubicBezTo>
                  <a:cubicBezTo>
                    <a:pt x="0" y="35"/>
                    <a:pt x="0" y="31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3"/>
                    <a:pt x="0" y="20"/>
                    <a:pt x="2" y="17"/>
                  </a:cubicBezTo>
                  <a:cubicBezTo>
                    <a:pt x="3" y="13"/>
                    <a:pt x="5" y="10"/>
                    <a:pt x="7" y="8"/>
                  </a:cubicBezTo>
                  <a:cubicBezTo>
                    <a:pt x="10" y="5"/>
                    <a:pt x="13" y="4"/>
                    <a:pt x="16" y="2"/>
                  </a:cubicBezTo>
                  <a:cubicBezTo>
                    <a:pt x="19" y="1"/>
                    <a:pt x="23" y="0"/>
                    <a:pt x="27" y="0"/>
                  </a:cubicBezTo>
                  <a:cubicBezTo>
                    <a:pt x="29" y="0"/>
                    <a:pt x="32" y="0"/>
                    <a:pt x="35" y="1"/>
                  </a:cubicBezTo>
                  <a:cubicBezTo>
                    <a:pt x="37" y="2"/>
                    <a:pt x="39" y="3"/>
                    <a:pt x="42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4" y="3"/>
                    <a:pt x="32" y="3"/>
                  </a:cubicBezTo>
                  <a:cubicBezTo>
                    <a:pt x="30" y="2"/>
                    <a:pt x="29" y="2"/>
                    <a:pt x="27" y="2"/>
                  </a:cubicBezTo>
                  <a:cubicBezTo>
                    <a:pt x="23" y="2"/>
                    <a:pt x="20" y="3"/>
                    <a:pt x="17" y="4"/>
                  </a:cubicBezTo>
                  <a:cubicBezTo>
                    <a:pt x="14" y="5"/>
                    <a:pt x="11" y="7"/>
                    <a:pt x="9" y="9"/>
                  </a:cubicBezTo>
                  <a:cubicBezTo>
                    <a:pt x="7" y="12"/>
                    <a:pt x="5" y="14"/>
                    <a:pt x="4" y="17"/>
                  </a:cubicBezTo>
                  <a:cubicBezTo>
                    <a:pt x="2" y="20"/>
                    <a:pt x="2" y="24"/>
                    <a:pt x="2" y="27"/>
                  </a:cubicBezTo>
                  <a:cubicBezTo>
                    <a:pt x="2" y="31"/>
                    <a:pt x="2" y="34"/>
                    <a:pt x="4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79" name="Freeform 42"/>
            <p:cNvSpPr>
              <a:spLocks/>
            </p:cNvSpPr>
            <p:nvPr/>
          </p:nvSpPr>
          <p:spPr bwMode="auto">
            <a:xfrm>
              <a:off x="3440113" y="1227138"/>
              <a:ext cx="206375" cy="198437"/>
            </a:xfrm>
            <a:custGeom>
              <a:avLst/>
              <a:gdLst>
                <a:gd name="T0" fmla="*/ 125 w 130"/>
                <a:gd name="T1" fmla="*/ 0 h 125"/>
                <a:gd name="T2" fmla="*/ 130 w 130"/>
                <a:gd name="T3" fmla="*/ 0 h 125"/>
                <a:gd name="T4" fmla="*/ 130 w 130"/>
                <a:gd name="T5" fmla="*/ 125 h 125"/>
                <a:gd name="T6" fmla="*/ 125 w 130"/>
                <a:gd name="T7" fmla="*/ 125 h 125"/>
                <a:gd name="T8" fmla="*/ 7 w 130"/>
                <a:gd name="T9" fmla="*/ 7 h 125"/>
                <a:gd name="T10" fmla="*/ 7 w 130"/>
                <a:gd name="T11" fmla="*/ 125 h 125"/>
                <a:gd name="T12" fmla="*/ 0 w 130"/>
                <a:gd name="T13" fmla="*/ 125 h 125"/>
                <a:gd name="T14" fmla="*/ 0 w 130"/>
                <a:gd name="T15" fmla="*/ 0 h 125"/>
                <a:gd name="T16" fmla="*/ 7 w 130"/>
                <a:gd name="T17" fmla="*/ 0 h 125"/>
                <a:gd name="T18" fmla="*/ 125 w 130"/>
                <a:gd name="T19" fmla="*/ 118 h 125"/>
                <a:gd name="T20" fmla="*/ 125 w 130"/>
                <a:gd name="T21" fmla="*/ 0 h 125"/>
                <a:gd name="T22" fmla="*/ 125 w 130"/>
                <a:gd name="T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125">
                  <a:moveTo>
                    <a:pt x="125" y="0"/>
                  </a:moveTo>
                  <a:lnTo>
                    <a:pt x="130" y="0"/>
                  </a:lnTo>
                  <a:lnTo>
                    <a:pt x="130" y="125"/>
                  </a:lnTo>
                  <a:lnTo>
                    <a:pt x="125" y="125"/>
                  </a:lnTo>
                  <a:lnTo>
                    <a:pt x="7" y="7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7" y="0"/>
                  </a:lnTo>
                  <a:lnTo>
                    <a:pt x="125" y="118"/>
                  </a:lnTo>
                  <a:lnTo>
                    <a:pt x="125" y="0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80" name="Freeform 43"/>
            <p:cNvSpPr>
              <a:spLocks noEditPoints="1"/>
            </p:cNvSpPr>
            <p:nvPr/>
          </p:nvSpPr>
          <p:spPr bwMode="auto">
            <a:xfrm>
              <a:off x="1700213" y="1227138"/>
              <a:ext cx="203200" cy="198437"/>
            </a:xfrm>
            <a:custGeom>
              <a:avLst/>
              <a:gdLst>
                <a:gd name="T0" fmla="*/ 0 w 54"/>
                <a:gd name="T1" fmla="*/ 0 h 53"/>
                <a:gd name="T2" fmla="*/ 39 w 54"/>
                <a:gd name="T3" fmla="*/ 0 h 53"/>
                <a:gd name="T4" fmla="*/ 45 w 54"/>
                <a:gd name="T5" fmla="*/ 1 h 53"/>
                <a:gd name="T6" fmla="*/ 50 w 54"/>
                <a:gd name="T7" fmla="*/ 4 h 53"/>
                <a:gd name="T8" fmla="*/ 53 w 54"/>
                <a:gd name="T9" fmla="*/ 9 h 53"/>
                <a:gd name="T10" fmla="*/ 54 w 54"/>
                <a:gd name="T11" fmla="*/ 15 h 53"/>
                <a:gd name="T12" fmla="*/ 53 w 54"/>
                <a:gd name="T13" fmla="*/ 21 h 53"/>
                <a:gd name="T14" fmla="*/ 50 w 54"/>
                <a:gd name="T15" fmla="*/ 25 h 53"/>
                <a:gd name="T16" fmla="*/ 45 w 54"/>
                <a:gd name="T17" fmla="*/ 29 h 53"/>
                <a:gd name="T18" fmla="*/ 39 w 54"/>
                <a:gd name="T19" fmla="*/ 30 h 53"/>
                <a:gd name="T20" fmla="*/ 39 w 54"/>
                <a:gd name="T21" fmla="*/ 30 h 53"/>
                <a:gd name="T22" fmla="*/ 54 w 54"/>
                <a:gd name="T23" fmla="*/ 53 h 53"/>
                <a:gd name="T24" fmla="*/ 52 w 54"/>
                <a:gd name="T25" fmla="*/ 53 h 53"/>
                <a:gd name="T26" fmla="*/ 36 w 54"/>
                <a:gd name="T27" fmla="*/ 30 h 53"/>
                <a:gd name="T28" fmla="*/ 2 w 54"/>
                <a:gd name="T29" fmla="*/ 30 h 53"/>
                <a:gd name="T30" fmla="*/ 2 w 54"/>
                <a:gd name="T31" fmla="*/ 53 h 53"/>
                <a:gd name="T32" fmla="*/ 0 w 54"/>
                <a:gd name="T33" fmla="*/ 53 h 53"/>
                <a:gd name="T34" fmla="*/ 0 w 54"/>
                <a:gd name="T35" fmla="*/ 0 h 53"/>
                <a:gd name="T36" fmla="*/ 44 w 54"/>
                <a:gd name="T37" fmla="*/ 27 h 53"/>
                <a:gd name="T38" fmla="*/ 48 w 54"/>
                <a:gd name="T39" fmla="*/ 24 h 53"/>
                <a:gd name="T40" fmla="*/ 51 w 54"/>
                <a:gd name="T41" fmla="*/ 20 h 53"/>
                <a:gd name="T42" fmla="*/ 52 w 54"/>
                <a:gd name="T43" fmla="*/ 15 h 53"/>
                <a:gd name="T44" fmla="*/ 51 w 54"/>
                <a:gd name="T45" fmla="*/ 10 h 53"/>
                <a:gd name="T46" fmla="*/ 48 w 54"/>
                <a:gd name="T47" fmla="*/ 6 h 53"/>
                <a:gd name="T48" fmla="*/ 44 w 54"/>
                <a:gd name="T49" fmla="*/ 3 h 53"/>
                <a:gd name="T50" fmla="*/ 39 w 54"/>
                <a:gd name="T51" fmla="*/ 2 h 53"/>
                <a:gd name="T52" fmla="*/ 2 w 54"/>
                <a:gd name="T53" fmla="*/ 2 h 53"/>
                <a:gd name="T54" fmla="*/ 2 w 54"/>
                <a:gd name="T55" fmla="*/ 28 h 53"/>
                <a:gd name="T56" fmla="*/ 39 w 54"/>
                <a:gd name="T57" fmla="*/ 28 h 53"/>
                <a:gd name="T58" fmla="*/ 44 w 54"/>
                <a:gd name="T59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" h="53">
                  <a:moveTo>
                    <a:pt x="0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0"/>
                    <a:pt x="45" y="1"/>
                  </a:cubicBezTo>
                  <a:cubicBezTo>
                    <a:pt x="47" y="2"/>
                    <a:pt x="48" y="3"/>
                    <a:pt x="50" y="4"/>
                  </a:cubicBezTo>
                  <a:cubicBezTo>
                    <a:pt x="51" y="5"/>
                    <a:pt x="52" y="7"/>
                    <a:pt x="53" y="9"/>
                  </a:cubicBezTo>
                  <a:cubicBezTo>
                    <a:pt x="54" y="11"/>
                    <a:pt x="54" y="13"/>
                    <a:pt x="54" y="15"/>
                  </a:cubicBezTo>
                  <a:cubicBezTo>
                    <a:pt x="54" y="17"/>
                    <a:pt x="54" y="19"/>
                    <a:pt x="53" y="21"/>
                  </a:cubicBezTo>
                  <a:cubicBezTo>
                    <a:pt x="52" y="22"/>
                    <a:pt x="51" y="24"/>
                    <a:pt x="50" y="25"/>
                  </a:cubicBezTo>
                  <a:cubicBezTo>
                    <a:pt x="48" y="27"/>
                    <a:pt x="47" y="28"/>
                    <a:pt x="45" y="29"/>
                  </a:cubicBezTo>
                  <a:cubicBezTo>
                    <a:pt x="43" y="29"/>
                    <a:pt x="41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4" y="27"/>
                  </a:moveTo>
                  <a:cubicBezTo>
                    <a:pt x="46" y="26"/>
                    <a:pt x="47" y="25"/>
                    <a:pt x="48" y="24"/>
                  </a:cubicBezTo>
                  <a:cubicBezTo>
                    <a:pt x="49" y="23"/>
                    <a:pt x="50" y="21"/>
                    <a:pt x="51" y="20"/>
                  </a:cubicBezTo>
                  <a:cubicBezTo>
                    <a:pt x="52" y="18"/>
                    <a:pt x="52" y="16"/>
                    <a:pt x="52" y="15"/>
                  </a:cubicBezTo>
                  <a:cubicBezTo>
                    <a:pt x="52" y="13"/>
                    <a:pt x="52" y="11"/>
                    <a:pt x="51" y="10"/>
                  </a:cubicBezTo>
                  <a:cubicBezTo>
                    <a:pt x="50" y="8"/>
                    <a:pt x="49" y="7"/>
                    <a:pt x="48" y="6"/>
                  </a:cubicBezTo>
                  <a:cubicBezTo>
                    <a:pt x="47" y="5"/>
                    <a:pt x="46" y="4"/>
                    <a:pt x="44" y="3"/>
                  </a:cubicBezTo>
                  <a:cubicBezTo>
                    <a:pt x="42" y="2"/>
                    <a:pt x="41" y="2"/>
                    <a:pt x="39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1" y="28"/>
                    <a:pt x="42" y="27"/>
                    <a:pt x="4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81" name="Freeform 44"/>
            <p:cNvSpPr>
              <a:spLocks noEditPoints="1"/>
            </p:cNvSpPr>
            <p:nvPr/>
          </p:nvSpPr>
          <p:spPr bwMode="auto">
            <a:xfrm>
              <a:off x="1914525" y="1227138"/>
              <a:ext cx="201613" cy="198437"/>
            </a:xfrm>
            <a:custGeom>
              <a:avLst/>
              <a:gdLst>
                <a:gd name="T0" fmla="*/ 127 w 127"/>
                <a:gd name="T1" fmla="*/ 125 h 125"/>
                <a:gd name="T2" fmla="*/ 123 w 127"/>
                <a:gd name="T3" fmla="*/ 125 h 125"/>
                <a:gd name="T4" fmla="*/ 118 w 127"/>
                <a:gd name="T5" fmla="*/ 116 h 125"/>
                <a:gd name="T6" fmla="*/ 9 w 127"/>
                <a:gd name="T7" fmla="*/ 116 h 125"/>
                <a:gd name="T8" fmla="*/ 5 w 127"/>
                <a:gd name="T9" fmla="*/ 125 h 125"/>
                <a:gd name="T10" fmla="*/ 0 w 127"/>
                <a:gd name="T11" fmla="*/ 125 h 125"/>
                <a:gd name="T12" fmla="*/ 61 w 127"/>
                <a:gd name="T13" fmla="*/ 0 h 125"/>
                <a:gd name="T14" fmla="*/ 66 w 127"/>
                <a:gd name="T15" fmla="*/ 0 h 125"/>
                <a:gd name="T16" fmla="*/ 127 w 127"/>
                <a:gd name="T17" fmla="*/ 125 h 125"/>
                <a:gd name="T18" fmla="*/ 127 w 127"/>
                <a:gd name="T19" fmla="*/ 125 h 125"/>
                <a:gd name="T20" fmla="*/ 12 w 127"/>
                <a:gd name="T21" fmla="*/ 111 h 125"/>
                <a:gd name="T22" fmla="*/ 116 w 127"/>
                <a:gd name="T23" fmla="*/ 111 h 125"/>
                <a:gd name="T24" fmla="*/ 64 w 127"/>
                <a:gd name="T25" fmla="*/ 7 h 125"/>
                <a:gd name="T26" fmla="*/ 12 w 127"/>
                <a:gd name="T27" fmla="*/ 111 h 125"/>
                <a:gd name="T28" fmla="*/ 12 w 127"/>
                <a:gd name="T29" fmla="*/ 1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125">
                  <a:moveTo>
                    <a:pt x="127" y="125"/>
                  </a:moveTo>
                  <a:lnTo>
                    <a:pt x="123" y="125"/>
                  </a:lnTo>
                  <a:lnTo>
                    <a:pt x="118" y="116"/>
                  </a:lnTo>
                  <a:lnTo>
                    <a:pt x="9" y="116"/>
                  </a:lnTo>
                  <a:lnTo>
                    <a:pt x="5" y="125"/>
                  </a:lnTo>
                  <a:lnTo>
                    <a:pt x="0" y="125"/>
                  </a:lnTo>
                  <a:lnTo>
                    <a:pt x="61" y="0"/>
                  </a:lnTo>
                  <a:lnTo>
                    <a:pt x="66" y="0"/>
                  </a:lnTo>
                  <a:lnTo>
                    <a:pt x="127" y="125"/>
                  </a:lnTo>
                  <a:lnTo>
                    <a:pt x="127" y="125"/>
                  </a:lnTo>
                  <a:close/>
                  <a:moveTo>
                    <a:pt x="12" y="111"/>
                  </a:moveTo>
                  <a:lnTo>
                    <a:pt x="116" y="111"/>
                  </a:lnTo>
                  <a:lnTo>
                    <a:pt x="64" y="7"/>
                  </a:lnTo>
                  <a:lnTo>
                    <a:pt x="12" y="111"/>
                  </a:lnTo>
                  <a:lnTo>
                    <a:pt x="12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82" name="Freeform 45"/>
            <p:cNvSpPr>
              <a:spLocks noEditPoints="1"/>
            </p:cNvSpPr>
            <p:nvPr/>
          </p:nvSpPr>
          <p:spPr bwMode="auto">
            <a:xfrm>
              <a:off x="2127250" y="1227138"/>
              <a:ext cx="203200" cy="198437"/>
            </a:xfrm>
            <a:custGeom>
              <a:avLst/>
              <a:gdLst>
                <a:gd name="T0" fmla="*/ 0 w 54"/>
                <a:gd name="T1" fmla="*/ 0 h 53"/>
                <a:gd name="T2" fmla="*/ 39 w 54"/>
                <a:gd name="T3" fmla="*/ 0 h 53"/>
                <a:gd name="T4" fmla="*/ 45 w 54"/>
                <a:gd name="T5" fmla="*/ 1 h 53"/>
                <a:gd name="T6" fmla="*/ 50 w 54"/>
                <a:gd name="T7" fmla="*/ 4 h 53"/>
                <a:gd name="T8" fmla="*/ 53 w 54"/>
                <a:gd name="T9" fmla="*/ 9 h 53"/>
                <a:gd name="T10" fmla="*/ 54 w 54"/>
                <a:gd name="T11" fmla="*/ 15 h 53"/>
                <a:gd name="T12" fmla="*/ 53 w 54"/>
                <a:gd name="T13" fmla="*/ 21 h 53"/>
                <a:gd name="T14" fmla="*/ 50 w 54"/>
                <a:gd name="T15" fmla="*/ 25 h 53"/>
                <a:gd name="T16" fmla="*/ 45 w 54"/>
                <a:gd name="T17" fmla="*/ 29 h 53"/>
                <a:gd name="T18" fmla="*/ 39 w 54"/>
                <a:gd name="T19" fmla="*/ 30 h 53"/>
                <a:gd name="T20" fmla="*/ 2 w 54"/>
                <a:gd name="T21" fmla="*/ 30 h 53"/>
                <a:gd name="T22" fmla="*/ 2 w 54"/>
                <a:gd name="T23" fmla="*/ 53 h 53"/>
                <a:gd name="T24" fmla="*/ 0 w 54"/>
                <a:gd name="T25" fmla="*/ 53 h 53"/>
                <a:gd name="T26" fmla="*/ 0 w 54"/>
                <a:gd name="T27" fmla="*/ 0 h 53"/>
                <a:gd name="T28" fmla="*/ 39 w 54"/>
                <a:gd name="T29" fmla="*/ 28 h 53"/>
                <a:gd name="T30" fmla="*/ 44 w 54"/>
                <a:gd name="T31" fmla="*/ 27 h 53"/>
                <a:gd name="T32" fmla="*/ 48 w 54"/>
                <a:gd name="T33" fmla="*/ 24 h 53"/>
                <a:gd name="T34" fmla="*/ 51 w 54"/>
                <a:gd name="T35" fmla="*/ 20 h 53"/>
                <a:gd name="T36" fmla="*/ 52 w 54"/>
                <a:gd name="T37" fmla="*/ 15 h 53"/>
                <a:gd name="T38" fmla="*/ 51 w 54"/>
                <a:gd name="T39" fmla="*/ 10 h 53"/>
                <a:gd name="T40" fmla="*/ 48 w 54"/>
                <a:gd name="T41" fmla="*/ 6 h 53"/>
                <a:gd name="T42" fmla="*/ 44 w 54"/>
                <a:gd name="T43" fmla="*/ 3 h 53"/>
                <a:gd name="T44" fmla="*/ 39 w 54"/>
                <a:gd name="T45" fmla="*/ 2 h 53"/>
                <a:gd name="T46" fmla="*/ 2 w 54"/>
                <a:gd name="T47" fmla="*/ 2 h 53"/>
                <a:gd name="T48" fmla="*/ 2 w 54"/>
                <a:gd name="T49" fmla="*/ 28 h 53"/>
                <a:gd name="T50" fmla="*/ 39 w 54"/>
                <a:gd name="T51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53">
                  <a:moveTo>
                    <a:pt x="0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0"/>
                    <a:pt x="45" y="1"/>
                  </a:cubicBezTo>
                  <a:cubicBezTo>
                    <a:pt x="47" y="2"/>
                    <a:pt x="48" y="3"/>
                    <a:pt x="50" y="4"/>
                  </a:cubicBezTo>
                  <a:cubicBezTo>
                    <a:pt x="51" y="5"/>
                    <a:pt x="52" y="7"/>
                    <a:pt x="53" y="9"/>
                  </a:cubicBezTo>
                  <a:cubicBezTo>
                    <a:pt x="54" y="11"/>
                    <a:pt x="54" y="13"/>
                    <a:pt x="54" y="15"/>
                  </a:cubicBezTo>
                  <a:cubicBezTo>
                    <a:pt x="54" y="17"/>
                    <a:pt x="54" y="19"/>
                    <a:pt x="53" y="21"/>
                  </a:cubicBezTo>
                  <a:cubicBezTo>
                    <a:pt x="52" y="22"/>
                    <a:pt x="51" y="24"/>
                    <a:pt x="50" y="25"/>
                  </a:cubicBezTo>
                  <a:cubicBezTo>
                    <a:pt x="48" y="27"/>
                    <a:pt x="47" y="28"/>
                    <a:pt x="45" y="29"/>
                  </a:cubicBezTo>
                  <a:cubicBezTo>
                    <a:pt x="43" y="29"/>
                    <a:pt x="41" y="30"/>
                    <a:pt x="39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9" y="28"/>
                  </a:moveTo>
                  <a:cubicBezTo>
                    <a:pt x="41" y="28"/>
                    <a:pt x="42" y="27"/>
                    <a:pt x="44" y="27"/>
                  </a:cubicBezTo>
                  <a:cubicBezTo>
                    <a:pt x="46" y="26"/>
                    <a:pt x="47" y="25"/>
                    <a:pt x="48" y="24"/>
                  </a:cubicBezTo>
                  <a:cubicBezTo>
                    <a:pt x="49" y="23"/>
                    <a:pt x="50" y="21"/>
                    <a:pt x="51" y="20"/>
                  </a:cubicBezTo>
                  <a:cubicBezTo>
                    <a:pt x="52" y="18"/>
                    <a:pt x="52" y="16"/>
                    <a:pt x="52" y="15"/>
                  </a:cubicBezTo>
                  <a:cubicBezTo>
                    <a:pt x="52" y="13"/>
                    <a:pt x="52" y="11"/>
                    <a:pt x="51" y="10"/>
                  </a:cubicBezTo>
                  <a:cubicBezTo>
                    <a:pt x="50" y="8"/>
                    <a:pt x="49" y="7"/>
                    <a:pt x="48" y="6"/>
                  </a:cubicBezTo>
                  <a:cubicBezTo>
                    <a:pt x="47" y="5"/>
                    <a:pt x="46" y="4"/>
                    <a:pt x="44" y="3"/>
                  </a:cubicBezTo>
                  <a:cubicBezTo>
                    <a:pt x="42" y="2"/>
                    <a:pt x="41" y="2"/>
                    <a:pt x="39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9" y="28"/>
                    <a:pt x="39" y="28"/>
                    <a:pt x="3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83" name="Freeform 46"/>
            <p:cNvSpPr>
              <a:spLocks/>
            </p:cNvSpPr>
            <p:nvPr/>
          </p:nvSpPr>
          <p:spPr bwMode="auto">
            <a:xfrm>
              <a:off x="2341563" y="1227138"/>
              <a:ext cx="3175" cy="198437"/>
            </a:xfrm>
            <a:custGeom>
              <a:avLst/>
              <a:gdLst>
                <a:gd name="T0" fmla="*/ 0 w 2"/>
                <a:gd name="T1" fmla="*/ 0 h 125"/>
                <a:gd name="T2" fmla="*/ 0 w 2"/>
                <a:gd name="T3" fmla="*/ 125 h 125"/>
                <a:gd name="T4" fmla="*/ 2 w 2"/>
                <a:gd name="T5" fmla="*/ 125 h 125"/>
                <a:gd name="T6" fmla="*/ 2 w 2"/>
                <a:gd name="T7" fmla="*/ 0 h 125"/>
                <a:gd name="T8" fmla="*/ 0 w 2"/>
                <a:gd name="T9" fmla="*/ 0 h 125"/>
                <a:gd name="T10" fmla="*/ 0 w 2"/>
                <a:gd name="T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25">
                  <a:moveTo>
                    <a:pt x="0" y="0"/>
                  </a:moveTo>
                  <a:lnTo>
                    <a:pt x="0" y="125"/>
                  </a:lnTo>
                  <a:lnTo>
                    <a:pt x="2" y="125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84" name="Freeform 47"/>
            <p:cNvSpPr>
              <a:spLocks noEditPoints="1"/>
            </p:cNvSpPr>
            <p:nvPr/>
          </p:nvSpPr>
          <p:spPr bwMode="auto">
            <a:xfrm>
              <a:off x="2363788" y="1227138"/>
              <a:ext cx="206375" cy="198437"/>
            </a:xfrm>
            <a:custGeom>
              <a:avLst/>
              <a:gdLst>
                <a:gd name="T0" fmla="*/ 0 w 55"/>
                <a:gd name="T1" fmla="*/ 0 h 53"/>
                <a:gd name="T2" fmla="*/ 28 w 55"/>
                <a:gd name="T3" fmla="*/ 0 h 53"/>
                <a:gd name="T4" fmla="*/ 38 w 55"/>
                <a:gd name="T5" fmla="*/ 2 h 53"/>
                <a:gd name="T6" fmla="*/ 47 w 55"/>
                <a:gd name="T7" fmla="*/ 8 h 53"/>
                <a:gd name="T8" fmla="*/ 53 w 55"/>
                <a:gd name="T9" fmla="*/ 16 h 53"/>
                <a:gd name="T10" fmla="*/ 55 w 55"/>
                <a:gd name="T11" fmla="*/ 26 h 53"/>
                <a:gd name="T12" fmla="*/ 53 w 55"/>
                <a:gd name="T13" fmla="*/ 37 h 53"/>
                <a:gd name="T14" fmla="*/ 47 w 55"/>
                <a:gd name="T15" fmla="*/ 45 h 53"/>
                <a:gd name="T16" fmla="*/ 38 w 55"/>
                <a:gd name="T17" fmla="*/ 51 h 53"/>
                <a:gd name="T18" fmla="*/ 28 w 55"/>
                <a:gd name="T19" fmla="*/ 53 h 53"/>
                <a:gd name="T20" fmla="*/ 0 w 55"/>
                <a:gd name="T21" fmla="*/ 53 h 53"/>
                <a:gd name="T22" fmla="*/ 0 w 55"/>
                <a:gd name="T23" fmla="*/ 0 h 53"/>
                <a:gd name="T24" fmla="*/ 28 w 55"/>
                <a:gd name="T25" fmla="*/ 51 h 53"/>
                <a:gd name="T26" fmla="*/ 38 w 55"/>
                <a:gd name="T27" fmla="*/ 49 h 53"/>
                <a:gd name="T28" fmla="*/ 45 w 55"/>
                <a:gd name="T29" fmla="*/ 44 h 53"/>
                <a:gd name="T30" fmla="*/ 51 w 55"/>
                <a:gd name="T31" fmla="*/ 36 h 53"/>
                <a:gd name="T32" fmla="*/ 53 w 55"/>
                <a:gd name="T33" fmla="*/ 26 h 53"/>
                <a:gd name="T34" fmla="*/ 51 w 55"/>
                <a:gd name="T35" fmla="*/ 17 h 53"/>
                <a:gd name="T36" fmla="*/ 45 w 55"/>
                <a:gd name="T37" fmla="*/ 9 h 53"/>
                <a:gd name="T38" fmla="*/ 38 w 55"/>
                <a:gd name="T39" fmla="*/ 4 h 53"/>
                <a:gd name="T40" fmla="*/ 28 w 55"/>
                <a:gd name="T41" fmla="*/ 2 h 53"/>
                <a:gd name="T42" fmla="*/ 3 w 55"/>
                <a:gd name="T43" fmla="*/ 2 h 53"/>
                <a:gd name="T44" fmla="*/ 3 w 55"/>
                <a:gd name="T45" fmla="*/ 51 h 53"/>
                <a:gd name="T46" fmla="*/ 28 w 55"/>
                <a:gd name="T47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" h="53">
                  <a:moveTo>
                    <a:pt x="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5" y="0"/>
                    <a:pt x="38" y="2"/>
                  </a:cubicBezTo>
                  <a:cubicBezTo>
                    <a:pt x="42" y="3"/>
                    <a:pt x="44" y="5"/>
                    <a:pt x="47" y="8"/>
                  </a:cubicBezTo>
                  <a:cubicBezTo>
                    <a:pt x="49" y="10"/>
                    <a:pt x="51" y="13"/>
                    <a:pt x="53" y="16"/>
                  </a:cubicBezTo>
                  <a:cubicBezTo>
                    <a:pt x="54" y="19"/>
                    <a:pt x="55" y="23"/>
                    <a:pt x="55" y="26"/>
                  </a:cubicBezTo>
                  <a:cubicBezTo>
                    <a:pt x="55" y="30"/>
                    <a:pt x="54" y="34"/>
                    <a:pt x="53" y="37"/>
                  </a:cubicBezTo>
                  <a:cubicBezTo>
                    <a:pt x="51" y="40"/>
                    <a:pt x="49" y="43"/>
                    <a:pt x="47" y="45"/>
                  </a:cubicBezTo>
                  <a:cubicBezTo>
                    <a:pt x="44" y="48"/>
                    <a:pt x="42" y="50"/>
                    <a:pt x="38" y="51"/>
                  </a:cubicBezTo>
                  <a:cubicBezTo>
                    <a:pt x="35" y="53"/>
                    <a:pt x="31" y="53"/>
                    <a:pt x="2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8" y="51"/>
                  </a:moveTo>
                  <a:cubicBezTo>
                    <a:pt x="31" y="51"/>
                    <a:pt x="34" y="50"/>
                    <a:pt x="38" y="49"/>
                  </a:cubicBezTo>
                  <a:cubicBezTo>
                    <a:pt x="41" y="48"/>
                    <a:pt x="43" y="46"/>
                    <a:pt x="45" y="44"/>
                  </a:cubicBezTo>
                  <a:cubicBezTo>
                    <a:pt x="48" y="42"/>
                    <a:pt x="49" y="39"/>
                    <a:pt x="51" y="36"/>
                  </a:cubicBezTo>
                  <a:cubicBezTo>
                    <a:pt x="52" y="33"/>
                    <a:pt x="53" y="30"/>
                    <a:pt x="53" y="26"/>
                  </a:cubicBezTo>
                  <a:cubicBezTo>
                    <a:pt x="53" y="23"/>
                    <a:pt x="52" y="20"/>
                    <a:pt x="51" y="17"/>
                  </a:cubicBezTo>
                  <a:cubicBezTo>
                    <a:pt x="49" y="14"/>
                    <a:pt x="48" y="11"/>
                    <a:pt x="45" y="9"/>
                  </a:cubicBezTo>
                  <a:cubicBezTo>
                    <a:pt x="43" y="7"/>
                    <a:pt x="41" y="5"/>
                    <a:pt x="38" y="4"/>
                  </a:cubicBezTo>
                  <a:cubicBezTo>
                    <a:pt x="34" y="3"/>
                    <a:pt x="31" y="2"/>
                    <a:pt x="28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28" y="51"/>
                    <a:pt x="28" y="51"/>
                    <a:pt x="2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85" name="Freeform 48"/>
            <p:cNvSpPr>
              <a:spLocks/>
            </p:cNvSpPr>
            <p:nvPr/>
          </p:nvSpPr>
          <p:spPr bwMode="auto">
            <a:xfrm>
              <a:off x="2581275" y="1227138"/>
              <a:ext cx="206375" cy="198437"/>
            </a:xfrm>
            <a:custGeom>
              <a:avLst/>
              <a:gdLst>
                <a:gd name="T0" fmla="*/ 0 w 130"/>
                <a:gd name="T1" fmla="*/ 0 h 125"/>
                <a:gd name="T2" fmla="*/ 130 w 130"/>
                <a:gd name="T3" fmla="*/ 0 h 125"/>
                <a:gd name="T4" fmla="*/ 130 w 130"/>
                <a:gd name="T5" fmla="*/ 5 h 125"/>
                <a:gd name="T6" fmla="*/ 5 w 130"/>
                <a:gd name="T7" fmla="*/ 5 h 125"/>
                <a:gd name="T8" fmla="*/ 5 w 130"/>
                <a:gd name="T9" fmla="*/ 59 h 125"/>
                <a:gd name="T10" fmla="*/ 125 w 130"/>
                <a:gd name="T11" fmla="*/ 59 h 125"/>
                <a:gd name="T12" fmla="*/ 125 w 130"/>
                <a:gd name="T13" fmla="*/ 66 h 125"/>
                <a:gd name="T14" fmla="*/ 5 w 130"/>
                <a:gd name="T15" fmla="*/ 66 h 125"/>
                <a:gd name="T16" fmla="*/ 5 w 130"/>
                <a:gd name="T17" fmla="*/ 120 h 125"/>
                <a:gd name="T18" fmla="*/ 130 w 130"/>
                <a:gd name="T19" fmla="*/ 120 h 125"/>
                <a:gd name="T20" fmla="*/ 130 w 130"/>
                <a:gd name="T21" fmla="*/ 125 h 125"/>
                <a:gd name="T22" fmla="*/ 0 w 130"/>
                <a:gd name="T23" fmla="*/ 125 h 125"/>
                <a:gd name="T24" fmla="*/ 0 w 130"/>
                <a:gd name="T25" fmla="*/ 0 h 125"/>
                <a:gd name="T26" fmla="*/ 0 w 130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125">
                  <a:moveTo>
                    <a:pt x="0" y="0"/>
                  </a:moveTo>
                  <a:lnTo>
                    <a:pt x="130" y="0"/>
                  </a:lnTo>
                  <a:lnTo>
                    <a:pt x="130" y="5"/>
                  </a:lnTo>
                  <a:lnTo>
                    <a:pt x="5" y="5"/>
                  </a:lnTo>
                  <a:lnTo>
                    <a:pt x="5" y="59"/>
                  </a:lnTo>
                  <a:lnTo>
                    <a:pt x="125" y="59"/>
                  </a:lnTo>
                  <a:lnTo>
                    <a:pt x="125" y="66"/>
                  </a:lnTo>
                  <a:lnTo>
                    <a:pt x="5" y="66"/>
                  </a:lnTo>
                  <a:lnTo>
                    <a:pt x="5" y="120"/>
                  </a:lnTo>
                  <a:lnTo>
                    <a:pt x="130" y="120"/>
                  </a:lnTo>
                  <a:lnTo>
                    <a:pt x="130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86" name="Freeform 49"/>
            <p:cNvSpPr>
              <a:spLocks/>
            </p:cNvSpPr>
            <p:nvPr/>
          </p:nvSpPr>
          <p:spPr bwMode="auto">
            <a:xfrm>
              <a:off x="2790825" y="1223963"/>
              <a:ext cx="398463" cy="201612"/>
            </a:xfrm>
            <a:custGeom>
              <a:avLst/>
              <a:gdLst>
                <a:gd name="T0" fmla="*/ 104 w 106"/>
                <a:gd name="T1" fmla="*/ 27 h 54"/>
                <a:gd name="T2" fmla="*/ 102 w 106"/>
                <a:gd name="T3" fmla="*/ 17 h 54"/>
                <a:gd name="T4" fmla="*/ 97 w 106"/>
                <a:gd name="T5" fmla="*/ 9 h 54"/>
                <a:gd name="T6" fmla="*/ 89 w 106"/>
                <a:gd name="T7" fmla="*/ 4 h 54"/>
                <a:gd name="T8" fmla="*/ 79 w 106"/>
                <a:gd name="T9" fmla="*/ 2 h 54"/>
                <a:gd name="T10" fmla="*/ 71 w 106"/>
                <a:gd name="T11" fmla="*/ 4 h 54"/>
                <a:gd name="T12" fmla="*/ 63 w 106"/>
                <a:gd name="T13" fmla="*/ 9 h 54"/>
                <a:gd name="T14" fmla="*/ 58 w 106"/>
                <a:gd name="T15" fmla="*/ 16 h 54"/>
                <a:gd name="T16" fmla="*/ 55 w 106"/>
                <a:gd name="T17" fmla="*/ 27 h 54"/>
                <a:gd name="T18" fmla="*/ 52 w 106"/>
                <a:gd name="T19" fmla="*/ 39 h 54"/>
                <a:gd name="T20" fmla="*/ 46 w 106"/>
                <a:gd name="T21" fmla="*/ 47 h 54"/>
                <a:gd name="T22" fmla="*/ 38 w 106"/>
                <a:gd name="T23" fmla="*/ 53 h 54"/>
                <a:gd name="T24" fmla="*/ 27 w 106"/>
                <a:gd name="T25" fmla="*/ 54 h 54"/>
                <a:gd name="T26" fmla="*/ 17 w 106"/>
                <a:gd name="T27" fmla="*/ 52 h 54"/>
                <a:gd name="T28" fmla="*/ 8 w 106"/>
                <a:gd name="T29" fmla="*/ 46 h 54"/>
                <a:gd name="T30" fmla="*/ 2 w 106"/>
                <a:gd name="T31" fmla="*/ 38 h 54"/>
                <a:gd name="T32" fmla="*/ 0 w 106"/>
                <a:gd name="T33" fmla="*/ 27 h 54"/>
                <a:gd name="T34" fmla="*/ 2 w 106"/>
                <a:gd name="T35" fmla="*/ 17 h 54"/>
                <a:gd name="T36" fmla="*/ 8 w 106"/>
                <a:gd name="T37" fmla="*/ 8 h 54"/>
                <a:gd name="T38" fmla="*/ 17 w 106"/>
                <a:gd name="T39" fmla="*/ 2 h 54"/>
                <a:gd name="T40" fmla="*/ 27 w 106"/>
                <a:gd name="T41" fmla="*/ 0 h 54"/>
                <a:gd name="T42" fmla="*/ 27 w 106"/>
                <a:gd name="T43" fmla="*/ 2 h 54"/>
                <a:gd name="T44" fmla="*/ 17 w 106"/>
                <a:gd name="T45" fmla="*/ 4 h 54"/>
                <a:gd name="T46" fmla="*/ 10 w 106"/>
                <a:gd name="T47" fmla="*/ 9 h 54"/>
                <a:gd name="T48" fmla="*/ 4 w 106"/>
                <a:gd name="T49" fmla="*/ 17 h 54"/>
                <a:gd name="T50" fmla="*/ 2 w 106"/>
                <a:gd name="T51" fmla="*/ 27 h 54"/>
                <a:gd name="T52" fmla="*/ 4 w 106"/>
                <a:gd name="T53" fmla="*/ 37 h 54"/>
                <a:gd name="T54" fmla="*/ 10 w 106"/>
                <a:gd name="T55" fmla="*/ 45 h 54"/>
                <a:gd name="T56" fmla="*/ 17 w 106"/>
                <a:gd name="T57" fmla="*/ 50 h 54"/>
                <a:gd name="T58" fmla="*/ 27 w 106"/>
                <a:gd name="T59" fmla="*/ 52 h 54"/>
                <a:gd name="T60" fmla="*/ 37 w 106"/>
                <a:gd name="T61" fmla="*/ 50 h 54"/>
                <a:gd name="T62" fmla="*/ 44 w 106"/>
                <a:gd name="T63" fmla="*/ 45 h 54"/>
                <a:gd name="T64" fmla="*/ 49 w 106"/>
                <a:gd name="T65" fmla="*/ 38 h 54"/>
                <a:gd name="T66" fmla="*/ 52 w 106"/>
                <a:gd name="T67" fmla="*/ 27 h 54"/>
                <a:gd name="T68" fmla="*/ 55 w 106"/>
                <a:gd name="T69" fmla="*/ 16 h 54"/>
                <a:gd name="T70" fmla="*/ 61 w 106"/>
                <a:gd name="T71" fmla="*/ 7 h 54"/>
                <a:gd name="T72" fmla="*/ 69 w 106"/>
                <a:gd name="T73" fmla="*/ 2 h 54"/>
                <a:gd name="T74" fmla="*/ 79 w 106"/>
                <a:gd name="T75" fmla="*/ 0 h 54"/>
                <a:gd name="T76" fmla="*/ 90 w 106"/>
                <a:gd name="T77" fmla="*/ 2 h 54"/>
                <a:gd name="T78" fmla="*/ 98 w 106"/>
                <a:gd name="T79" fmla="*/ 8 h 54"/>
                <a:gd name="T80" fmla="*/ 104 w 106"/>
                <a:gd name="T81" fmla="*/ 17 h 54"/>
                <a:gd name="T82" fmla="*/ 106 w 106"/>
                <a:gd name="T83" fmla="*/ 27 h 54"/>
                <a:gd name="T84" fmla="*/ 105 w 106"/>
                <a:gd name="T85" fmla="*/ 35 h 54"/>
                <a:gd name="T86" fmla="*/ 102 w 106"/>
                <a:gd name="T87" fmla="*/ 42 h 54"/>
                <a:gd name="T88" fmla="*/ 97 w 106"/>
                <a:gd name="T89" fmla="*/ 48 h 54"/>
                <a:gd name="T90" fmla="*/ 91 w 106"/>
                <a:gd name="T91" fmla="*/ 52 h 54"/>
                <a:gd name="T92" fmla="*/ 91 w 106"/>
                <a:gd name="T93" fmla="*/ 50 h 54"/>
                <a:gd name="T94" fmla="*/ 96 w 106"/>
                <a:gd name="T95" fmla="*/ 46 h 54"/>
                <a:gd name="T96" fmla="*/ 100 w 106"/>
                <a:gd name="T97" fmla="*/ 40 h 54"/>
                <a:gd name="T98" fmla="*/ 103 w 106"/>
                <a:gd name="T99" fmla="*/ 34 h 54"/>
                <a:gd name="T100" fmla="*/ 104 w 106"/>
                <a:gd name="T101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6" h="54">
                  <a:moveTo>
                    <a:pt x="104" y="27"/>
                  </a:moveTo>
                  <a:cubicBezTo>
                    <a:pt x="104" y="24"/>
                    <a:pt x="104" y="21"/>
                    <a:pt x="102" y="17"/>
                  </a:cubicBezTo>
                  <a:cubicBezTo>
                    <a:pt x="101" y="14"/>
                    <a:pt x="99" y="12"/>
                    <a:pt x="97" y="9"/>
                  </a:cubicBezTo>
                  <a:cubicBezTo>
                    <a:pt x="95" y="7"/>
                    <a:pt x="92" y="5"/>
                    <a:pt x="89" y="4"/>
                  </a:cubicBezTo>
                  <a:cubicBezTo>
                    <a:pt x="86" y="3"/>
                    <a:pt x="83" y="2"/>
                    <a:pt x="79" y="2"/>
                  </a:cubicBezTo>
                  <a:cubicBezTo>
                    <a:pt x="76" y="2"/>
                    <a:pt x="74" y="3"/>
                    <a:pt x="71" y="4"/>
                  </a:cubicBezTo>
                  <a:cubicBezTo>
                    <a:pt x="68" y="5"/>
                    <a:pt x="66" y="6"/>
                    <a:pt x="63" y="9"/>
                  </a:cubicBezTo>
                  <a:cubicBezTo>
                    <a:pt x="61" y="11"/>
                    <a:pt x="59" y="13"/>
                    <a:pt x="58" y="16"/>
                  </a:cubicBezTo>
                  <a:cubicBezTo>
                    <a:pt x="56" y="20"/>
                    <a:pt x="55" y="23"/>
                    <a:pt x="55" y="27"/>
                  </a:cubicBezTo>
                  <a:cubicBezTo>
                    <a:pt x="54" y="31"/>
                    <a:pt x="53" y="35"/>
                    <a:pt x="52" y="39"/>
                  </a:cubicBezTo>
                  <a:cubicBezTo>
                    <a:pt x="50" y="42"/>
                    <a:pt x="48" y="45"/>
                    <a:pt x="46" y="47"/>
                  </a:cubicBezTo>
                  <a:cubicBezTo>
                    <a:pt x="43" y="49"/>
                    <a:pt x="41" y="51"/>
                    <a:pt x="38" y="53"/>
                  </a:cubicBezTo>
                  <a:cubicBezTo>
                    <a:pt x="34" y="54"/>
                    <a:pt x="31" y="54"/>
                    <a:pt x="27" y="54"/>
                  </a:cubicBezTo>
                  <a:cubicBezTo>
                    <a:pt x="24" y="54"/>
                    <a:pt x="20" y="54"/>
                    <a:pt x="17" y="52"/>
                  </a:cubicBezTo>
                  <a:cubicBezTo>
                    <a:pt x="13" y="51"/>
                    <a:pt x="11" y="49"/>
                    <a:pt x="8" y="46"/>
                  </a:cubicBezTo>
                  <a:cubicBezTo>
                    <a:pt x="6" y="44"/>
                    <a:pt x="4" y="41"/>
                    <a:pt x="2" y="38"/>
                  </a:cubicBezTo>
                  <a:cubicBezTo>
                    <a:pt x="1" y="34"/>
                    <a:pt x="0" y="31"/>
                    <a:pt x="0" y="27"/>
                  </a:cubicBezTo>
                  <a:cubicBezTo>
                    <a:pt x="0" y="23"/>
                    <a:pt x="1" y="20"/>
                    <a:pt x="2" y="17"/>
                  </a:cubicBezTo>
                  <a:cubicBezTo>
                    <a:pt x="4" y="13"/>
                    <a:pt x="6" y="10"/>
                    <a:pt x="8" y="8"/>
                  </a:cubicBezTo>
                  <a:cubicBezTo>
                    <a:pt x="11" y="5"/>
                    <a:pt x="13" y="4"/>
                    <a:pt x="17" y="2"/>
                  </a:cubicBezTo>
                  <a:cubicBezTo>
                    <a:pt x="20" y="1"/>
                    <a:pt x="24" y="0"/>
                    <a:pt x="27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4" y="2"/>
                    <a:pt x="21" y="3"/>
                    <a:pt x="17" y="4"/>
                  </a:cubicBezTo>
                  <a:cubicBezTo>
                    <a:pt x="14" y="5"/>
                    <a:pt x="12" y="7"/>
                    <a:pt x="10" y="9"/>
                  </a:cubicBezTo>
                  <a:cubicBezTo>
                    <a:pt x="7" y="12"/>
                    <a:pt x="6" y="14"/>
                    <a:pt x="4" y="17"/>
                  </a:cubicBezTo>
                  <a:cubicBezTo>
                    <a:pt x="3" y="20"/>
                    <a:pt x="2" y="24"/>
                    <a:pt x="2" y="27"/>
                  </a:cubicBezTo>
                  <a:cubicBezTo>
                    <a:pt x="2" y="31"/>
                    <a:pt x="3" y="34"/>
                    <a:pt x="4" y="37"/>
                  </a:cubicBezTo>
                  <a:cubicBezTo>
                    <a:pt x="6" y="40"/>
                    <a:pt x="7" y="43"/>
                    <a:pt x="10" y="45"/>
                  </a:cubicBezTo>
                  <a:cubicBezTo>
                    <a:pt x="12" y="47"/>
                    <a:pt x="14" y="49"/>
                    <a:pt x="17" y="50"/>
                  </a:cubicBezTo>
                  <a:cubicBezTo>
                    <a:pt x="21" y="51"/>
                    <a:pt x="24" y="52"/>
                    <a:pt x="27" y="52"/>
                  </a:cubicBezTo>
                  <a:cubicBezTo>
                    <a:pt x="31" y="52"/>
                    <a:pt x="34" y="51"/>
                    <a:pt x="37" y="50"/>
                  </a:cubicBezTo>
                  <a:cubicBezTo>
                    <a:pt x="39" y="49"/>
                    <a:pt x="42" y="48"/>
                    <a:pt x="44" y="45"/>
                  </a:cubicBezTo>
                  <a:cubicBezTo>
                    <a:pt x="46" y="43"/>
                    <a:pt x="48" y="41"/>
                    <a:pt x="49" y="38"/>
                  </a:cubicBezTo>
                  <a:cubicBezTo>
                    <a:pt x="51" y="35"/>
                    <a:pt x="52" y="31"/>
                    <a:pt x="52" y="27"/>
                  </a:cubicBezTo>
                  <a:cubicBezTo>
                    <a:pt x="53" y="23"/>
                    <a:pt x="54" y="19"/>
                    <a:pt x="55" y="16"/>
                  </a:cubicBezTo>
                  <a:cubicBezTo>
                    <a:pt x="57" y="13"/>
                    <a:pt x="59" y="10"/>
                    <a:pt x="61" y="7"/>
                  </a:cubicBezTo>
                  <a:cubicBezTo>
                    <a:pt x="63" y="5"/>
                    <a:pt x="66" y="3"/>
                    <a:pt x="69" y="2"/>
                  </a:cubicBezTo>
                  <a:cubicBezTo>
                    <a:pt x="72" y="1"/>
                    <a:pt x="76" y="0"/>
                    <a:pt x="79" y="0"/>
                  </a:cubicBezTo>
                  <a:cubicBezTo>
                    <a:pt x="83" y="0"/>
                    <a:pt x="87" y="1"/>
                    <a:pt x="90" y="2"/>
                  </a:cubicBezTo>
                  <a:cubicBezTo>
                    <a:pt x="93" y="4"/>
                    <a:pt x="96" y="6"/>
                    <a:pt x="98" y="8"/>
                  </a:cubicBezTo>
                  <a:cubicBezTo>
                    <a:pt x="101" y="10"/>
                    <a:pt x="103" y="13"/>
                    <a:pt x="104" y="17"/>
                  </a:cubicBezTo>
                  <a:cubicBezTo>
                    <a:pt x="106" y="20"/>
                    <a:pt x="106" y="23"/>
                    <a:pt x="106" y="27"/>
                  </a:cubicBezTo>
                  <a:cubicBezTo>
                    <a:pt x="106" y="30"/>
                    <a:pt x="106" y="33"/>
                    <a:pt x="105" y="35"/>
                  </a:cubicBezTo>
                  <a:cubicBezTo>
                    <a:pt x="104" y="38"/>
                    <a:pt x="103" y="40"/>
                    <a:pt x="102" y="42"/>
                  </a:cubicBezTo>
                  <a:cubicBezTo>
                    <a:pt x="101" y="44"/>
                    <a:pt x="99" y="46"/>
                    <a:pt x="97" y="48"/>
                  </a:cubicBezTo>
                  <a:cubicBezTo>
                    <a:pt x="95" y="49"/>
                    <a:pt x="93" y="51"/>
                    <a:pt x="91" y="52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3" y="48"/>
                    <a:pt x="95" y="47"/>
                    <a:pt x="96" y="46"/>
                  </a:cubicBezTo>
                  <a:cubicBezTo>
                    <a:pt x="98" y="44"/>
                    <a:pt x="99" y="42"/>
                    <a:pt x="100" y="40"/>
                  </a:cubicBezTo>
                  <a:cubicBezTo>
                    <a:pt x="102" y="39"/>
                    <a:pt x="103" y="36"/>
                    <a:pt x="103" y="34"/>
                  </a:cubicBezTo>
                  <a:cubicBezTo>
                    <a:pt x="104" y="32"/>
                    <a:pt x="104" y="30"/>
                    <a:pt x="104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87" name="Freeform 50"/>
            <p:cNvSpPr>
              <a:spLocks/>
            </p:cNvSpPr>
            <p:nvPr/>
          </p:nvSpPr>
          <p:spPr bwMode="auto">
            <a:xfrm>
              <a:off x="3203575" y="1227138"/>
              <a:ext cx="7938" cy="198437"/>
            </a:xfrm>
            <a:custGeom>
              <a:avLst/>
              <a:gdLst>
                <a:gd name="T0" fmla="*/ 0 w 5"/>
                <a:gd name="T1" fmla="*/ 0 h 125"/>
                <a:gd name="T2" fmla="*/ 0 w 5"/>
                <a:gd name="T3" fmla="*/ 125 h 125"/>
                <a:gd name="T4" fmla="*/ 5 w 5"/>
                <a:gd name="T5" fmla="*/ 125 h 125"/>
                <a:gd name="T6" fmla="*/ 5 w 5"/>
                <a:gd name="T7" fmla="*/ 0 h 125"/>
                <a:gd name="T8" fmla="*/ 0 w 5"/>
                <a:gd name="T9" fmla="*/ 0 h 125"/>
                <a:gd name="T10" fmla="*/ 0 w 5"/>
                <a:gd name="T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25">
                  <a:moveTo>
                    <a:pt x="0" y="0"/>
                  </a:moveTo>
                  <a:lnTo>
                    <a:pt x="0" y="125"/>
                  </a:lnTo>
                  <a:lnTo>
                    <a:pt x="5" y="125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88" name="Freeform 51"/>
            <p:cNvSpPr>
              <a:spLocks/>
            </p:cNvSpPr>
            <p:nvPr/>
          </p:nvSpPr>
          <p:spPr bwMode="auto">
            <a:xfrm>
              <a:off x="3230563" y="1223963"/>
              <a:ext cx="201613" cy="201612"/>
            </a:xfrm>
            <a:custGeom>
              <a:avLst/>
              <a:gdLst>
                <a:gd name="T0" fmla="*/ 4 w 54"/>
                <a:gd name="T1" fmla="*/ 37 h 54"/>
                <a:gd name="T2" fmla="*/ 9 w 54"/>
                <a:gd name="T3" fmla="*/ 45 h 54"/>
                <a:gd name="T4" fmla="*/ 17 w 54"/>
                <a:gd name="T5" fmla="*/ 50 h 54"/>
                <a:gd name="T6" fmla="*/ 27 w 54"/>
                <a:gd name="T7" fmla="*/ 52 h 54"/>
                <a:gd name="T8" fmla="*/ 36 w 54"/>
                <a:gd name="T9" fmla="*/ 50 h 54"/>
                <a:gd name="T10" fmla="*/ 44 w 54"/>
                <a:gd name="T11" fmla="*/ 45 h 54"/>
                <a:gd name="T12" fmla="*/ 50 w 54"/>
                <a:gd name="T13" fmla="*/ 37 h 54"/>
                <a:gd name="T14" fmla="*/ 52 w 54"/>
                <a:gd name="T15" fmla="*/ 27 h 54"/>
                <a:gd name="T16" fmla="*/ 52 w 54"/>
                <a:gd name="T17" fmla="*/ 27 h 54"/>
                <a:gd name="T18" fmla="*/ 29 w 54"/>
                <a:gd name="T19" fmla="*/ 27 h 54"/>
                <a:gd name="T20" fmla="*/ 29 w 54"/>
                <a:gd name="T21" fmla="*/ 25 h 54"/>
                <a:gd name="T22" fmla="*/ 54 w 54"/>
                <a:gd name="T23" fmla="*/ 25 h 54"/>
                <a:gd name="T24" fmla="*/ 54 w 54"/>
                <a:gd name="T25" fmla="*/ 27 h 54"/>
                <a:gd name="T26" fmla="*/ 52 w 54"/>
                <a:gd name="T27" fmla="*/ 38 h 54"/>
                <a:gd name="T28" fmla="*/ 46 w 54"/>
                <a:gd name="T29" fmla="*/ 46 h 54"/>
                <a:gd name="T30" fmla="*/ 37 w 54"/>
                <a:gd name="T31" fmla="*/ 52 h 54"/>
                <a:gd name="T32" fmla="*/ 27 w 54"/>
                <a:gd name="T33" fmla="*/ 54 h 54"/>
                <a:gd name="T34" fmla="*/ 16 w 54"/>
                <a:gd name="T35" fmla="*/ 52 h 54"/>
                <a:gd name="T36" fmla="*/ 7 w 54"/>
                <a:gd name="T37" fmla="*/ 46 h 54"/>
                <a:gd name="T38" fmla="*/ 2 w 54"/>
                <a:gd name="T39" fmla="*/ 38 h 54"/>
                <a:gd name="T40" fmla="*/ 0 w 54"/>
                <a:gd name="T41" fmla="*/ 27 h 54"/>
                <a:gd name="T42" fmla="*/ 0 w 54"/>
                <a:gd name="T43" fmla="*/ 27 h 54"/>
                <a:gd name="T44" fmla="*/ 2 w 54"/>
                <a:gd name="T45" fmla="*/ 17 h 54"/>
                <a:gd name="T46" fmla="*/ 7 w 54"/>
                <a:gd name="T47" fmla="*/ 8 h 54"/>
                <a:gd name="T48" fmla="*/ 16 w 54"/>
                <a:gd name="T49" fmla="*/ 2 h 54"/>
                <a:gd name="T50" fmla="*/ 27 w 54"/>
                <a:gd name="T51" fmla="*/ 0 h 54"/>
                <a:gd name="T52" fmla="*/ 35 w 54"/>
                <a:gd name="T53" fmla="*/ 1 h 54"/>
                <a:gd name="T54" fmla="*/ 42 w 54"/>
                <a:gd name="T55" fmla="*/ 4 h 54"/>
                <a:gd name="T56" fmla="*/ 37 w 54"/>
                <a:gd name="T57" fmla="*/ 4 h 54"/>
                <a:gd name="T58" fmla="*/ 32 w 54"/>
                <a:gd name="T59" fmla="*/ 3 h 54"/>
                <a:gd name="T60" fmla="*/ 27 w 54"/>
                <a:gd name="T61" fmla="*/ 2 h 54"/>
                <a:gd name="T62" fmla="*/ 17 w 54"/>
                <a:gd name="T63" fmla="*/ 4 h 54"/>
                <a:gd name="T64" fmla="*/ 9 w 54"/>
                <a:gd name="T65" fmla="*/ 9 h 54"/>
                <a:gd name="T66" fmla="*/ 4 w 54"/>
                <a:gd name="T67" fmla="*/ 17 h 54"/>
                <a:gd name="T68" fmla="*/ 2 w 54"/>
                <a:gd name="T69" fmla="*/ 27 h 54"/>
                <a:gd name="T70" fmla="*/ 4 w 54"/>
                <a:gd name="T71" fmla="*/ 3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4" h="54">
                  <a:moveTo>
                    <a:pt x="4" y="37"/>
                  </a:moveTo>
                  <a:cubicBezTo>
                    <a:pt x="5" y="40"/>
                    <a:pt x="7" y="43"/>
                    <a:pt x="9" y="45"/>
                  </a:cubicBezTo>
                  <a:cubicBezTo>
                    <a:pt x="11" y="47"/>
                    <a:pt x="14" y="49"/>
                    <a:pt x="17" y="50"/>
                  </a:cubicBezTo>
                  <a:cubicBezTo>
                    <a:pt x="20" y="51"/>
                    <a:pt x="23" y="52"/>
                    <a:pt x="27" y="52"/>
                  </a:cubicBezTo>
                  <a:cubicBezTo>
                    <a:pt x="30" y="52"/>
                    <a:pt x="33" y="51"/>
                    <a:pt x="36" y="50"/>
                  </a:cubicBezTo>
                  <a:cubicBezTo>
                    <a:pt x="39" y="49"/>
                    <a:pt x="42" y="47"/>
                    <a:pt x="44" y="45"/>
                  </a:cubicBezTo>
                  <a:cubicBezTo>
                    <a:pt x="47" y="43"/>
                    <a:pt x="48" y="40"/>
                    <a:pt x="50" y="37"/>
                  </a:cubicBezTo>
                  <a:cubicBezTo>
                    <a:pt x="51" y="34"/>
                    <a:pt x="52" y="31"/>
                    <a:pt x="52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31"/>
                    <a:pt x="53" y="35"/>
                    <a:pt x="52" y="38"/>
                  </a:cubicBezTo>
                  <a:cubicBezTo>
                    <a:pt x="50" y="41"/>
                    <a:pt x="48" y="44"/>
                    <a:pt x="46" y="46"/>
                  </a:cubicBezTo>
                  <a:cubicBezTo>
                    <a:pt x="43" y="49"/>
                    <a:pt x="41" y="51"/>
                    <a:pt x="37" y="52"/>
                  </a:cubicBezTo>
                  <a:cubicBezTo>
                    <a:pt x="34" y="54"/>
                    <a:pt x="30" y="54"/>
                    <a:pt x="27" y="54"/>
                  </a:cubicBezTo>
                  <a:cubicBezTo>
                    <a:pt x="23" y="54"/>
                    <a:pt x="19" y="54"/>
                    <a:pt x="16" y="52"/>
                  </a:cubicBezTo>
                  <a:cubicBezTo>
                    <a:pt x="13" y="51"/>
                    <a:pt x="10" y="49"/>
                    <a:pt x="7" y="46"/>
                  </a:cubicBezTo>
                  <a:cubicBezTo>
                    <a:pt x="5" y="44"/>
                    <a:pt x="3" y="41"/>
                    <a:pt x="2" y="38"/>
                  </a:cubicBezTo>
                  <a:cubicBezTo>
                    <a:pt x="0" y="35"/>
                    <a:pt x="0" y="31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3"/>
                    <a:pt x="0" y="20"/>
                    <a:pt x="2" y="17"/>
                  </a:cubicBezTo>
                  <a:cubicBezTo>
                    <a:pt x="3" y="13"/>
                    <a:pt x="5" y="10"/>
                    <a:pt x="7" y="8"/>
                  </a:cubicBezTo>
                  <a:cubicBezTo>
                    <a:pt x="10" y="5"/>
                    <a:pt x="13" y="4"/>
                    <a:pt x="16" y="2"/>
                  </a:cubicBezTo>
                  <a:cubicBezTo>
                    <a:pt x="19" y="1"/>
                    <a:pt x="23" y="0"/>
                    <a:pt x="27" y="0"/>
                  </a:cubicBezTo>
                  <a:cubicBezTo>
                    <a:pt x="29" y="0"/>
                    <a:pt x="32" y="0"/>
                    <a:pt x="35" y="1"/>
                  </a:cubicBezTo>
                  <a:cubicBezTo>
                    <a:pt x="37" y="2"/>
                    <a:pt x="39" y="3"/>
                    <a:pt x="42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4" y="3"/>
                    <a:pt x="32" y="3"/>
                  </a:cubicBezTo>
                  <a:cubicBezTo>
                    <a:pt x="30" y="2"/>
                    <a:pt x="29" y="2"/>
                    <a:pt x="27" y="2"/>
                  </a:cubicBezTo>
                  <a:cubicBezTo>
                    <a:pt x="23" y="2"/>
                    <a:pt x="20" y="3"/>
                    <a:pt x="17" y="4"/>
                  </a:cubicBezTo>
                  <a:cubicBezTo>
                    <a:pt x="14" y="5"/>
                    <a:pt x="11" y="7"/>
                    <a:pt x="9" y="9"/>
                  </a:cubicBezTo>
                  <a:cubicBezTo>
                    <a:pt x="7" y="12"/>
                    <a:pt x="5" y="14"/>
                    <a:pt x="4" y="17"/>
                  </a:cubicBezTo>
                  <a:cubicBezTo>
                    <a:pt x="2" y="20"/>
                    <a:pt x="2" y="24"/>
                    <a:pt x="2" y="27"/>
                  </a:cubicBezTo>
                  <a:cubicBezTo>
                    <a:pt x="2" y="31"/>
                    <a:pt x="2" y="34"/>
                    <a:pt x="4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89" name="Freeform 52"/>
            <p:cNvSpPr>
              <a:spLocks/>
            </p:cNvSpPr>
            <p:nvPr/>
          </p:nvSpPr>
          <p:spPr bwMode="auto">
            <a:xfrm>
              <a:off x="3440113" y="1227138"/>
              <a:ext cx="206375" cy="198437"/>
            </a:xfrm>
            <a:custGeom>
              <a:avLst/>
              <a:gdLst>
                <a:gd name="T0" fmla="*/ 125 w 130"/>
                <a:gd name="T1" fmla="*/ 0 h 125"/>
                <a:gd name="T2" fmla="*/ 130 w 130"/>
                <a:gd name="T3" fmla="*/ 0 h 125"/>
                <a:gd name="T4" fmla="*/ 130 w 130"/>
                <a:gd name="T5" fmla="*/ 125 h 125"/>
                <a:gd name="T6" fmla="*/ 125 w 130"/>
                <a:gd name="T7" fmla="*/ 125 h 125"/>
                <a:gd name="T8" fmla="*/ 7 w 130"/>
                <a:gd name="T9" fmla="*/ 7 h 125"/>
                <a:gd name="T10" fmla="*/ 7 w 130"/>
                <a:gd name="T11" fmla="*/ 125 h 125"/>
                <a:gd name="T12" fmla="*/ 0 w 130"/>
                <a:gd name="T13" fmla="*/ 125 h 125"/>
                <a:gd name="T14" fmla="*/ 0 w 130"/>
                <a:gd name="T15" fmla="*/ 0 h 125"/>
                <a:gd name="T16" fmla="*/ 7 w 130"/>
                <a:gd name="T17" fmla="*/ 0 h 125"/>
                <a:gd name="T18" fmla="*/ 125 w 130"/>
                <a:gd name="T19" fmla="*/ 118 h 125"/>
                <a:gd name="T20" fmla="*/ 125 w 130"/>
                <a:gd name="T21" fmla="*/ 0 h 125"/>
                <a:gd name="T22" fmla="*/ 125 w 130"/>
                <a:gd name="T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125">
                  <a:moveTo>
                    <a:pt x="125" y="0"/>
                  </a:moveTo>
                  <a:lnTo>
                    <a:pt x="130" y="0"/>
                  </a:lnTo>
                  <a:lnTo>
                    <a:pt x="130" y="125"/>
                  </a:lnTo>
                  <a:lnTo>
                    <a:pt x="125" y="125"/>
                  </a:lnTo>
                  <a:lnTo>
                    <a:pt x="7" y="7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7" y="0"/>
                  </a:lnTo>
                  <a:lnTo>
                    <a:pt x="125" y="118"/>
                  </a:lnTo>
                  <a:lnTo>
                    <a:pt x="125" y="0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90" name="Freeform 53"/>
            <p:cNvSpPr>
              <a:spLocks noEditPoints="1"/>
            </p:cNvSpPr>
            <p:nvPr/>
          </p:nvSpPr>
          <p:spPr bwMode="auto">
            <a:xfrm>
              <a:off x="1704975" y="679450"/>
              <a:ext cx="490538" cy="484187"/>
            </a:xfrm>
            <a:custGeom>
              <a:avLst/>
              <a:gdLst>
                <a:gd name="T0" fmla="*/ 36 w 131"/>
                <a:gd name="T1" fmla="*/ 6 h 129"/>
                <a:gd name="T2" fmla="*/ 36 w 131"/>
                <a:gd name="T3" fmla="*/ 8 h 129"/>
                <a:gd name="T4" fmla="*/ 30 w 131"/>
                <a:gd name="T5" fmla="*/ 15 h 129"/>
                <a:gd name="T6" fmla="*/ 42 w 131"/>
                <a:gd name="T7" fmla="*/ 22 h 129"/>
                <a:gd name="T8" fmla="*/ 54 w 131"/>
                <a:gd name="T9" fmla="*/ 30 h 129"/>
                <a:gd name="T10" fmla="*/ 22 w 131"/>
                <a:gd name="T11" fmla="*/ 29 h 129"/>
                <a:gd name="T12" fmla="*/ 9 w 131"/>
                <a:gd name="T13" fmla="*/ 47 h 129"/>
                <a:gd name="T14" fmla="*/ 27 w 131"/>
                <a:gd name="T15" fmla="*/ 1 h 129"/>
                <a:gd name="T16" fmla="*/ 26 w 131"/>
                <a:gd name="T17" fmla="*/ 73 h 129"/>
                <a:gd name="T18" fmla="*/ 22 w 131"/>
                <a:gd name="T19" fmla="*/ 54 h 129"/>
                <a:gd name="T20" fmla="*/ 10 w 131"/>
                <a:gd name="T21" fmla="*/ 46 h 129"/>
                <a:gd name="T22" fmla="*/ 22 w 131"/>
                <a:gd name="T23" fmla="*/ 47 h 129"/>
                <a:gd name="T24" fmla="*/ 46 w 131"/>
                <a:gd name="T25" fmla="*/ 46 h 129"/>
                <a:gd name="T26" fmla="*/ 48 w 131"/>
                <a:gd name="T27" fmla="*/ 55 h 129"/>
                <a:gd name="T28" fmla="*/ 33 w 131"/>
                <a:gd name="T29" fmla="*/ 54 h 129"/>
                <a:gd name="T30" fmla="*/ 43 w 131"/>
                <a:gd name="T31" fmla="*/ 73 h 129"/>
                <a:gd name="T32" fmla="*/ 54 w 131"/>
                <a:gd name="T33" fmla="*/ 81 h 129"/>
                <a:gd name="T34" fmla="*/ 33 w 131"/>
                <a:gd name="T35" fmla="*/ 80 h 129"/>
                <a:gd name="T36" fmla="*/ 39 w 131"/>
                <a:gd name="T37" fmla="*/ 105 h 129"/>
                <a:gd name="T38" fmla="*/ 53 w 131"/>
                <a:gd name="T39" fmla="*/ 104 h 129"/>
                <a:gd name="T40" fmla="*/ 27 w 131"/>
                <a:gd name="T41" fmla="*/ 122 h 129"/>
                <a:gd name="T42" fmla="*/ 26 w 131"/>
                <a:gd name="T43" fmla="*/ 108 h 129"/>
                <a:gd name="T44" fmla="*/ 16 w 131"/>
                <a:gd name="T45" fmla="*/ 80 h 129"/>
                <a:gd name="T46" fmla="*/ 0 w 131"/>
                <a:gd name="T47" fmla="*/ 72 h 129"/>
                <a:gd name="T48" fmla="*/ 73 w 131"/>
                <a:gd name="T49" fmla="*/ 75 h 129"/>
                <a:gd name="T50" fmla="*/ 60 w 131"/>
                <a:gd name="T51" fmla="*/ 76 h 129"/>
                <a:gd name="T52" fmla="*/ 61 w 131"/>
                <a:gd name="T53" fmla="*/ 65 h 129"/>
                <a:gd name="T54" fmla="*/ 60 w 131"/>
                <a:gd name="T55" fmla="*/ 32 h 129"/>
                <a:gd name="T56" fmla="*/ 92 w 131"/>
                <a:gd name="T57" fmla="*/ 32 h 129"/>
                <a:gd name="T58" fmla="*/ 105 w 131"/>
                <a:gd name="T59" fmla="*/ 0 h 129"/>
                <a:gd name="T60" fmla="*/ 117 w 131"/>
                <a:gd name="T61" fmla="*/ 6 h 129"/>
                <a:gd name="T62" fmla="*/ 110 w 131"/>
                <a:gd name="T63" fmla="*/ 12 h 129"/>
                <a:gd name="T64" fmla="*/ 106 w 131"/>
                <a:gd name="T65" fmla="*/ 32 h 129"/>
                <a:gd name="T66" fmla="*/ 117 w 131"/>
                <a:gd name="T67" fmla="*/ 43 h 129"/>
                <a:gd name="T68" fmla="*/ 118 w 131"/>
                <a:gd name="T69" fmla="*/ 76 h 129"/>
                <a:gd name="T70" fmla="*/ 106 w 131"/>
                <a:gd name="T71" fmla="*/ 75 h 129"/>
                <a:gd name="T72" fmla="*/ 103 w 131"/>
                <a:gd name="T73" fmla="*/ 114 h 129"/>
                <a:gd name="T74" fmla="*/ 112 w 131"/>
                <a:gd name="T75" fmla="*/ 120 h 129"/>
                <a:gd name="T76" fmla="*/ 131 w 131"/>
                <a:gd name="T77" fmla="*/ 111 h 129"/>
                <a:gd name="T78" fmla="*/ 105 w 131"/>
                <a:gd name="T79" fmla="*/ 128 h 129"/>
                <a:gd name="T80" fmla="*/ 95 w 131"/>
                <a:gd name="T81" fmla="*/ 75 h 129"/>
                <a:gd name="T82" fmla="*/ 74 w 131"/>
                <a:gd name="T83" fmla="*/ 108 h 129"/>
                <a:gd name="T84" fmla="*/ 39 w 131"/>
                <a:gd name="T85" fmla="*/ 122 h 129"/>
                <a:gd name="T86" fmla="*/ 73 w 131"/>
                <a:gd name="T87" fmla="*/ 75 h 129"/>
                <a:gd name="T88" fmla="*/ 83 w 131"/>
                <a:gd name="T89" fmla="*/ 22 h 129"/>
                <a:gd name="T90" fmla="*/ 60 w 131"/>
                <a:gd name="T91" fmla="*/ 5 h 129"/>
                <a:gd name="T92" fmla="*/ 69 w 131"/>
                <a:gd name="T93" fmla="*/ 40 h 129"/>
                <a:gd name="T94" fmla="*/ 109 w 131"/>
                <a:gd name="T95" fmla="*/ 68 h 129"/>
                <a:gd name="T96" fmla="*/ 69 w 131"/>
                <a:gd name="T97" fmla="*/ 4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29">
                  <a:moveTo>
                    <a:pt x="27" y="1"/>
                  </a:moveTo>
                  <a:cubicBezTo>
                    <a:pt x="36" y="6"/>
                    <a:pt x="36" y="6"/>
                    <a:pt x="36" y="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7" y="7"/>
                    <a:pt x="36" y="8"/>
                  </a:cubicBezTo>
                  <a:cubicBezTo>
                    <a:pt x="34" y="9"/>
                    <a:pt x="33" y="10"/>
                    <a:pt x="32" y="12"/>
                  </a:cubicBezTo>
                  <a:cubicBezTo>
                    <a:pt x="31" y="12"/>
                    <a:pt x="31" y="13"/>
                    <a:pt x="30" y="15"/>
                  </a:cubicBezTo>
                  <a:cubicBezTo>
                    <a:pt x="29" y="18"/>
                    <a:pt x="27" y="20"/>
                    <a:pt x="26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6" y="22"/>
                    <a:pt x="50" y="22"/>
                    <a:pt x="54" y="21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0" y="29"/>
                    <a:pt x="46" y="29"/>
                    <a:pt x="4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30"/>
                    <a:pt x="21" y="31"/>
                    <a:pt x="20" y="32"/>
                  </a:cubicBezTo>
                  <a:cubicBezTo>
                    <a:pt x="15" y="39"/>
                    <a:pt x="12" y="44"/>
                    <a:pt x="9" y="47"/>
                  </a:cubicBezTo>
                  <a:cubicBezTo>
                    <a:pt x="6" y="45"/>
                    <a:pt x="3" y="43"/>
                    <a:pt x="0" y="42"/>
                  </a:cubicBezTo>
                  <a:cubicBezTo>
                    <a:pt x="11" y="33"/>
                    <a:pt x="20" y="20"/>
                    <a:pt x="27" y="1"/>
                  </a:cubicBezTo>
                  <a:close/>
                  <a:moveTo>
                    <a:pt x="16" y="73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19" y="54"/>
                    <a:pt x="15" y="54"/>
                    <a:pt x="10" y="5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2" y="46"/>
                    <a:pt x="13" y="46"/>
                  </a:cubicBezTo>
                  <a:cubicBezTo>
                    <a:pt x="17" y="47"/>
                    <a:pt x="20" y="47"/>
                    <a:pt x="22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9" y="47"/>
                    <a:pt x="42" y="47"/>
                    <a:pt x="46" y="46"/>
                  </a:cubicBezTo>
                  <a:cubicBezTo>
                    <a:pt x="47" y="46"/>
                    <a:pt x="48" y="46"/>
                    <a:pt x="48" y="46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6" y="54"/>
                    <a:pt x="42" y="54"/>
                    <a:pt x="37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5" y="73"/>
                    <a:pt x="49" y="73"/>
                    <a:pt x="54" y="72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1" y="80"/>
                    <a:pt x="47" y="80"/>
                    <a:pt x="43" y="80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4" y="108"/>
                    <a:pt x="36" y="107"/>
                    <a:pt x="39" y="105"/>
                  </a:cubicBezTo>
                  <a:cubicBezTo>
                    <a:pt x="41" y="103"/>
                    <a:pt x="46" y="100"/>
                    <a:pt x="52" y="95"/>
                  </a:cubicBezTo>
                  <a:cubicBezTo>
                    <a:pt x="52" y="98"/>
                    <a:pt x="52" y="101"/>
                    <a:pt x="53" y="104"/>
                  </a:cubicBezTo>
                  <a:cubicBezTo>
                    <a:pt x="52" y="104"/>
                    <a:pt x="52" y="105"/>
                    <a:pt x="50" y="106"/>
                  </a:cubicBezTo>
                  <a:cubicBezTo>
                    <a:pt x="39" y="112"/>
                    <a:pt x="31" y="118"/>
                    <a:pt x="27" y="122"/>
                  </a:cubicBezTo>
                  <a:cubicBezTo>
                    <a:pt x="25" y="119"/>
                    <a:pt x="23" y="116"/>
                    <a:pt x="21" y="114"/>
                  </a:cubicBezTo>
                  <a:cubicBezTo>
                    <a:pt x="24" y="113"/>
                    <a:pt x="25" y="111"/>
                    <a:pt x="26" y="108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3" y="80"/>
                    <a:pt x="4" y="80"/>
                    <a:pt x="0" y="8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" y="73"/>
                    <a:pt x="13" y="73"/>
                    <a:pt x="16" y="73"/>
                  </a:cubicBezTo>
                  <a:close/>
                  <a:moveTo>
                    <a:pt x="73" y="75"/>
                  </a:moveTo>
                  <a:cubicBezTo>
                    <a:pt x="71" y="75"/>
                    <a:pt x="71" y="75"/>
                    <a:pt x="71" y="75"/>
                  </a:cubicBezTo>
                  <a:cubicBezTo>
                    <a:pt x="69" y="75"/>
                    <a:pt x="65" y="75"/>
                    <a:pt x="60" y="76"/>
                  </a:cubicBezTo>
                  <a:cubicBezTo>
                    <a:pt x="60" y="76"/>
                    <a:pt x="60" y="75"/>
                    <a:pt x="60" y="75"/>
                  </a:cubicBezTo>
                  <a:cubicBezTo>
                    <a:pt x="61" y="71"/>
                    <a:pt x="61" y="68"/>
                    <a:pt x="61" y="65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39"/>
                    <a:pt x="61" y="35"/>
                    <a:pt x="60" y="32"/>
                  </a:cubicBezTo>
                  <a:cubicBezTo>
                    <a:pt x="63" y="32"/>
                    <a:pt x="67" y="32"/>
                    <a:pt x="7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1"/>
                    <a:pt x="93" y="31"/>
                  </a:cubicBezTo>
                  <a:cubicBezTo>
                    <a:pt x="101" y="16"/>
                    <a:pt x="105" y="6"/>
                    <a:pt x="105" y="0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5"/>
                    <a:pt x="117" y="5"/>
                    <a:pt x="117" y="6"/>
                  </a:cubicBezTo>
                  <a:cubicBezTo>
                    <a:pt x="117" y="6"/>
                    <a:pt x="117" y="7"/>
                    <a:pt x="115" y="7"/>
                  </a:cubicBezTo>
                  <a:cubicBezTo>
                    <a:pt x="113" y="8"/>
                    <a:pt x="111" y="10"/>
                    <a:pt x="110" y="12"/>
                  </a:cubicBezTo>
                  <a:cubicBezTo>
                    <a:pt x="107" y="19"/>
                    <a:pt x="104" y="26"/>
                    <a:pt x="100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9" y="32"/>
                    <a:pt x="113" y="32"/>
                    <a:pt x="118" y="32"/>
                  </a:cubicBezTo>
                  <a:cubicBezTo>
                    <a:pt x="117" y="36"/>
                    <a:pt x="117" y="39"/>
                    <a:pt x="117" y="43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7" y="68"/>
                    <a:pt x="117" y="72"/>
                    <a:pt x="118" y="76"/>
                  </a:cubicBezTo>
                  <a:cubicBezTo>
                    <a:pt x="117" y="76"/>
                    <a:pt x="116" y="76"/>
                    <a:pt x="116" y="76"/>
                  </a:cubicBezTo>
                  <a:cubicBezTo>
                    <a:pt x="112" y="75"/>
                    <a:pt x="109" y="75"/>
                    <a:pt x="106" y="75"/>
                  </a:cubicBezTo>
                  <a:cubicBezTo>
                    <a:pt x="103" y="75"/>
                    <a:pt x="103" y="75"/>
                    <a:pt x="103" y="75"/>
                  </a:cubicBezTo>
                  <a:cubicBezTo>
                    <a:pt x="103" y="113"/>
                    <a:pt x="103" y="114"/>
                    <a:pt x="103" y="114"/>
                  </a:cubicBezTo>
                  <a:cubicBezTo>
                    <a:pt x="102" y="119"/>
                    <a:pt x="104" y="121"/>
                    <a:pt x="108" y="120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19" y="122"/>
                    <a:pt x="122" y="117"/>
                    <a:pt x="122" y="106"/>
                  </a:cubicBezTo>
                  <a:cubicBezTo>
                    <a:pt x="124" y="110"/>
                    <a:pt x="127" y="111"/>
                    <a:pt x="131" y="111"/>
                  </a:cubicBezTo>
                  <a:cubicBezTo>
                    <a:pt x="130" y="124"/>
                    <a:pt x="124" y="129"/>
                    <a:pt x="113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8" y="128"/>
                    <a:pt x="94" y="125"/>
                    <a:pt x="95" y="118"/>
                  </a:cubicBezTo>
                  <a:cubicBezTo>
                    <a:pt x="95" y="76"/>
                    <a:pt x="95" y="75"/>
                    <a:pt x="95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1" y="90"/>
                    <a:pt x="79" y="101"/>
                    <a:pt x="74" y="108"/>
                  </a:cubicBezTo>
                  <a:cubicBezTo>
                    <a:pt x="70" y="115"/>
                    <a:pt x="61" y="122"/>
                    <a:pt x="47" y="129"/>
                  </a:cubicBezTo>
                  <a:cubicBezTo>
                    <a:pt x="45" y="125"/>
                    <a:pt x="42" y="123"/>
                    <a:pt x="39" y="122"/>
                  </a:cubicBezTo>
                  <a:cubicBezTo>
                    <a:pt x="54" y="117"/>
                    <a:pt x="63" y="112"/>
                    <a:pt x="66" y="107"/>
                  </a:cubicBezTo>
                  <a:cubicBezTo>
                    <a:pt x="71" y="101"/>
                    <a:pt x="73" y="91"/>
                    <a:pt x="73" y="75"/>
                  </a:cubicBezTo>
                  <a:close/>
                  <a:moveTo>
                    <a:pt x="67" y="0"/>
                  </a:moveTo>
                  <a:cubicBezTo>
                    <a:pt x="74" y="7"/>
                    <a:pt x="79" y="14"/>
                    <a:pt x="83" y="22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0" y="17"/>
                    <a:pt x="65" y="10"/>
                    <a:pt x="60" y="5"/>
                  </a:cubicBezTo>
                  <a:cubicBezTo>
                    <a:pt x="67" y="0"/>
                    <a:pt x="67" y="0"/>
                    <a:pt x="67" y="0"/>
                  </a:cubicBezTo>
                  <a:close/>
                  <a:moveTo>
                    <a:pt x="69" y="40"/>
                  </a:moveTo>
                  <a:cubicBezTo>
                    <a:pt x="69" y="68"/>
                    <a:pt x="69" y="68"/>
                    <a:pt x="6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69" y="40"/>
                    <a:pt x="69" y="40"/>
                    <a:pt x="6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91" name="Freeform 54"/>
            <p:cNvSpPr>
              <a:spLocks noEditPoints="1"/>
            </p:cNvSpPr>
            <p:nvPr/>
          </p:nvSpPr>
          <p:spPr bwMode="auto">
            <a:xfrm>
              <a:off x="2239963" y="679450"/>
              <a:ext cx="457200" cy="484187"/>
            </a:xfrm>
            <a:custGeom>
              <a:avLst/>
              <a:gdLst>
                <a:gd name="T0" fmla="*/ 46 w 122"/>
                <a:gd name="T1" fmla="*/ 59 h 129"/>
                <a:gd name="T2" fmla="*/ 16 w 122"/>
                <a:gd name="T3" fmla="*/ 27 h 129"/>
                <a:gd name="T4" fmla="*/ 8 w 122"/>
                <a:gd name="T5" fmla="*/ 20 h 129"/>
                <a:gd name="T6" fmla="*/ 41 w 122"/>
                <a:gd name="T7" fmla="*/ 20 h 129"/>
                <a:gd name="T8" fmla="*/ 33 w 122"/>
                <a:gd name="T9" fmla="*/ 1 h 129"/>
                <a:gd name="T10" fmla="*/ 43 w 122"/>
                <a:gd name="T11" fmla="*/ 20 h 129"/>
                <a:gd name="T12" fmla="*/ 83 w 122"/>
                <a:gd name="T13" fmla="*/ 0 h 129"/>
                <a:gd name="T14" fmla="*/ 94 w 122"/>
                <a:gd name="T15" fmla="*/ 7 h 129"/>
                <a:gd name="T16" fmla="*/ 87 w 122"/>
                <a:gd name="T17" fmla="*/ 11 h 129"/>
                <a:gd name="T18" fmla="*/ 81 w 122"/>
                <a:gd name="T19" fmla="*/ 20 h 129"/>
                <a:gd name="T20" fmla="*/ 115 w 122"/>
                <a:gd name="T21" fmla="*/ 20 h 129"/>
                <a:gd name="T22" fmla="*/ 106 w 122"/>
                <a:gd name="T23" fmla="*/ 27 h 129"/>
                <a:gd name="T24" fmla="*/ 78 w 122"/>
                <a:gd name="T25" fmla="*/ 59 h 129"/>
                <a:gd name="T26" fmla="*/ 122 w 122"/>
                <a:gd name="T27" fmla="*/ 58 h 129"/>
                <a:gd name="T28" fmla="*/ 114 w 122"/>
                <a:gd name="T29" fmla="*/ 66 h 129"/>
                <a:gd name="T30" fmla="*/ 0 w 122"/>
                <a:gd name="T31" fmla="*/ 66 h 129"/>
                <a:gd name="T32" fmla="*/ 8 w 122"/>
                <a:gd name="T33" fmla="*/ 59 h 129"/>
                <a:gd name="T34" fmla="*/ 22 w 122"/>
                <a:gd name="T35" fmla="*/ 31 h 129"/>
                <a:gd name="T36" fmla="*/ 36 w 122"/>
                <a:gd name="T37" fmla="*/ 49 h 129"/>
                <a:gd name="T38" fmla="*/ 16 w 122"/>
                <a:gd name="T39" fmla="*/ 36 h 129"/>
                <a:gd name="T40" fmla="*/ 23 w 122"/>
                <a:gd name="T41" fmla="*/ 129 h 129"/>
                <a:gd name="T42" fmla="*/ 24 w 122"/>
                <a:gd name="T43" fmla="*/ 118 h 129"/>
                <a:gd name="T44" fmla="*/ 23 w 122"/>
                <a:gd name="T45" fmla="*/ 79 h 129"/>
                <a:gd name="T46" fmla="*/ 33 w 122"/>
                <a:gd name="T47" fmla="*/ 76 h 129"/>
                <a:gd name="T48" fmla="*/ 101 w 122"/>
                <a:gd name="T49" fmla="*/ 75 h 129"/>
                <a:gd name="T50" fmla="*/ 100 w 122"/>
                <a:gd name="T51" fmla="*/ 117 h 129"/>
                <a:gd name="T52" fmla="*/ 91 w 122"/>
                <a:gd name="T53" fmla="*/ 129 h 129"/>
                <a:gd name="T54" fmla="*/ 31 w 122"/>
                <a:gd name="T55" fmla="*/ 119 h 129"/>
                <a:gd name="T56" fmla="*/ 32 w 122"/>
                <a:gd name="T57" fmla="*/ 129 h 129"/>
                <a:gd name="T58" fmla="*/ 32 w 122"/>
                <a:gd name="T59" fmla="*/ 96 h 129"/>
                <a:gd name="T60" fmla="*/ 92 w 122"/>
                <a:gd name="T61" fmla="*/ 83 h 129"/>
                <a:gd name="T62" fmla="*/ 32 w 122"/>
                <a:gd name="T63" fmla="*/ 102 h 129"/>
                <a:gd name="T64" fmla="*/ 92 w 122"/>
                <a:gd name="T65" fmla="*/ 114 h 129"/>
                <a:gd name="T66" fmla="*/ 32 w 122"/>
                <a:gd name="T67" fmla="*/ 102 h 129"/>
                <a:gd name="T68" fmla="*/ 53 w 122"/>
                <a:gd name="T69" fmla="*/ 59 h 129"/>
                <a:gd name="T70" fmla="*/ 70 w 122"/>
                <a:gd name="T71" fmla="*/ 27 h 129"/>
                <a:gd name="T72" fmla="*/ 86 w 122"/>
                <a:gd name="T73" fmla="*/ 51 h 129"/>
                <a:gd name="T74" fmla="*/ 108 w 122"/>
                <a:gd name="T75" fmla="*/ 35 h 129"/>
                <a:gd name="T76" fmla="*/ 107 w 122"/>
                <a:gd name="T77" fmla="*/ 38 h 129"/>
                <a:gd name="T78" fmla="*/ 92 w 122"/>
                <a:gd name="T79" fmla="*/ 5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2" h="129">
                  <a:moveTo>
                    <a:pt x="8" y="59"/>
                  </a:moveTo>
                  <a:cubicBezTo>
                    <a:pt x="46" y="59"/>
                    <a:pt x="46" y="59"/>
                    <a:pt x="46" y="59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1" y="27"/>
                    <a:pt x="8" y="2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0" y="20"/>
                    <a:pt x="13" y="20"/>
                    <a:pt x="16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36" y="14"/>
                    <a:pt x="31" y="10"/>
                    <a:pt x="27" y="7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8" y="5"/>
                    <a:pt x="43" y="9"/>
                    <a:pt x="48" y="15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7" y="12"/>
                    <a:pt x="81" y="5"/>
                    <a:pt x="83" y="0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4" y="6"/>
                    <a:pt x="94" y="7"/>
                    <a:pt x="94" y="7"/>
                  </a:cubicBezTo>
                  <a:cubicBezTo>
                    <a:pt x="94" y="8"/>
                    <a:pt x="93" y="8"/>
                    <a:pt x="91" y="8"/>
                  </a:cubicBezTo>
                  <a:cubicBezTo>
                    <a:pt x="89" y="9"/>
                    <a:pt x="88" y="10"/>
                    <a:pt x="87" y="11"/>
                  </a:cubicBezTo>
                  <a:cubicBezTo>
                    <a:pt x="86" y="12"/>
                    <a:pt x="85" y="13"/>
                    <a:pt x="84" y="15"/>
                  </a:cubicBezTo>
                  <a:cubicBezTo>
                    <a:pt x="82" y="18"/>
                    <a:pt x="81" y="19"/>
                    <a:pt x="81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9" y="20"/>
                    <a:pt x="112" y="20"/>
                    <a:pt x="115" y="20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2" y="27"/>
                    <a:pt x="109" y="27"/>
                    <a:pt x="106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6" y="59"/>
                    <a:pt x="119" y="59"/>
                    <a:pt x="122" y="58"/>
                  </a:cubicBezTo>
                  <a:cubicBezTo>
                    <a:pt x="122" y="66"/>
                    <a:pt x="122" y="66"/>
                    <a:pt x="122" y="66"/>
                  </a:cubicBezTo>
                  <a:cubicBezTo>
                    <a:pt x="120" y="66"/>
                    <a:pt x="117" y="66"/>
                    <a:pt x="114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6" y="66"/>
                    <a:pt x="3" y="66"/>
                    <a:pt x="0" y="6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3" y="59"/>
                    <a:pt x="5" y="59"/>
                    <a:pt x="8" y="59"/>
                  </a:cubicBezTo>
                  <a:close/>
                  <a:moveTo>
                    <a:pt x="16" y="36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23" y="31"/>
                    <a:pt x="23" y="32"/>
                    <a:pt x="23" y="33"/>
                  </a:cubicBezTo>
                  <a:cubicBezTo>
                    <a:pt x="29" y="38"/>
                    <a:pt x="33" y="44"/>
                    <a:pt x="36" y="49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26" y="48"/>
                    <a:pt x="21" y="42"/>
                    <a:pt x="16" y="36"/>
                  </a:cubicBezTo>
                  <a:close/>
                  <a:moveTo>
                    <a:pt x="32" y="129"/>
                  </a:moveTo>
                  <a:cubicBezTo>
                    <a:pt x="23" y="129"/>
                    <a:pt x="23" y="129"/>
                    <a:pt x="23" y="129"/>
                  </a:cubicBezTo>
                  <a:cubicBezTo>
                    <a:pt x="23" y="129"/>
                    <a:pt x="23" y="128"/>
                    <a:pt x="23" y="127"/>
                  </a:cubicBezTo>
                  <a:cubicBezTo>
                    <a:pt x="24" y="124"/>
                    <a:pt x="24" y="119"/>
                    <a:pt x="24" y="118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84"/>
                    <a:pt x="24" y="82"/>
                    <a:pt x="23" y="79"/>
                  </a:cubicBezTo>
                  <a:cubicBezTo>
                    <a:pt x="23" y="78"/>
                    <a:pt x="23" y="77"/>
                    <a:pt x="23" y="75"/>
                  </a:cubicBezTo>
                  <a:cubicBezTo>
                    <a:pt x="26" y="76"/>
                    <a:pt x="29" y="76"/>
                    <a:pt x="33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6"/>
                    <a:pt x="97" y="76"/>
                    <a:pt x="101" y="75"/>
                  </a:cubicBezTo>
                  <a:cubicBezTo>
                    <a:pt x="100" y="78"/>
                    <a:pt x="100" y="81"/>
                    <a:pt x="100" y="85"/>
                  </a:cubicBezTo>
                  <a:cubicBezTo>
                    <a:pt x="100" y="117"/>
                    <a:pt x="100" y="117"/>
                    <a:pt x="100" y="117"/>
                  </a:cubicBezTo>
                  <a:cubicBezTo>
                    <a:pt x="100" y="121"/>
                    <a:pt x="100" y="126"/>
                    <a:pt x="101" y="129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92" y="127"/>
                    <a:pt x="92" y="122"/>
                    <a:pt x="92" y="119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1" y="121"/>
                    <a:pt x="31" y="125"/>
                    <a:pt x="32" y="127"/>
                  </a:cubicBezTo>
                  <a:cubicBezTo>
                    <a:pt x="32" y="128"/>
                    <a:pt x="32" y="129"/>
                    <a:pt x="32" y="129"/>
                  </a:cubicBezTo>
                  <a:close/>
                  <a:moveTo>
                    <a:pt x="32" y="83"/>
                  </a:moveTo>
                  <a:cubicBezTo>
                    <a:pt x="32" y="96"/>
                    <a:pt x="32" y="96"/>
                    <a:pt x="32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32" y="83"/>
                    <a:pt x="32" y="83"/>
                    <a:pt x="32" y="83"/>
                  </a:cubicBezTo>
                  <a:close/>
                  <a:moveTo>
                    <a:pt x="32" y="102"/>
                  </a:moveTo>
                  <a:cubicBezTo>
                    <a:pt x="32" y="114"/>
                    <a:pt x="32" y="114"/>
                    <a:pt x="32" y="114"/>
                  </a:cubicBezTo>
                  <a:cubicBezTo>
                    <a:pt x="92" y="114"/>
                    <a:pt x="92" y="114"/>
                    <a:pt x="92" y="114"/>
                  </a:cubicBezTo>
                  <a:cubicBezTo>
                    <a:pt x="92" y="102"/>
                    <a:pt x="92" y="102"/>
                    <a:pt x="92" y="102"/>
                  </a:cubicBezTo>
                  <a:cubicBezTo>
                    <a:pt x="32" y="102"/>
                    <a:pt x="32" y="102"/>
                    <a:pt x="32" y="102"/>
                  </a:cubicBezTo>
                  <a:close/>
                  <a:moveTo>
                    <a:pt x="53" y="27"/>
                  </a:moveTo>
                  <a:cubicBezTo>
                    <a:pt x="53" y="59"/>
                    <a:pt x="53" y="59"/>
                    <a:pt x="5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53" y="27"/>
                    <a:pt x="53" y="27"/>
                    <a:pt x="53" y="27"/>
                  </a:cubicBezTo>
                  <a:close/>
                  <a:moveTo>
                    <a:pt x="86" y="51"/>
                  </a:moveTo>
                  <a:cubicBezTo>
                    <a:pt x="93" y="42"/>
                    <a:pt x="98" y="35"/>
                    <a:pt x="100" y="30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05" y="38"/>
                    <a:pt x="104" y="39"/>
                    <a:pt x="103" y="41"/>
                  </a:cubicBezTo>
                  <a:cubicBezTo>
                    <a:pt x="100" y="45"/>
                    <a:pt x="96" y="50"/>
                    <a:pt x="92" y="55"/>
                  </a:cubicBezTo>
                  <a:cubicBezTo>
                    <a:pt x="86" y="51"/>
                    <a:pt x="86" y="51"/>
                    <a:pt x="86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92" name="Freeform 55"/>
            <p:cNvSpPr>
              <a:spLocks noEditPoints="1"/>
            </p:cNvSpPr>
            <p:nvPr/>
          </p:nvSpPr>
          <p:spPr bwMode="auto">
            <a:xfrm>
              <a:off x="2768600" y="731838"/>
              <a:ext cx="258763" cy="374650"/>
            </a:xfrm>
            <a:custGeom>
              <a:avLst/>
              <a:gdLst>
                <a:gd name="T0" fmla="*/ 9 w 69"/>
                <a:gd name="T1" fmla="*/ 100 h 100"/>
                <a:gd name="T2" fmla="*/ 0 w 69"/>
                <a:gd name="T3" fmla="*/ 100 h 100"/>
                <a:gd name="T4" fmla="*/ 0 w 69"/>
                <a:gd name="T5" fmla="*/ 0 h 100"/>
                <a:gd name="T6" fmla="*/ 36 w 69"/>
                <a:gd name="T7" fmla="*/ 0 h 100"/>
                <a:gd name="T8" fmla="*/ 69 w 69"/>
                <a:gd name="T9" fmla="*/ 28 h 100"/>
                <a:gd name="T10" fmla="*/ 31 w 69"/>
                <a:gd name="T11" fmla="*/ 56 h 100"/>
                <a:gd name="T12" fmla="*/ 9 w 69"/>
                <a:gd name="T13" fmla="*/ 56 h 100"/>
                <a:gd name="T14" fmla="*/ 9 w 69"/>
                <a:gd name="T15" fmla="*/ 100 h 100"/>
                <a:gd name="T16" fmla="*/ 9 w 69"/>
                <a:gd name="T17" fmla="*/ 48 h 100"/>
                <a:gd name="T18" fmla="*/ 31 w 69"/>
                <a:gd name="T19" fmla="*/ 48 h 100"/>
                <a:gd name="T20" fmla="*/ 60 w 69"/>
                <a:gd name="T21" fmla="*/ 27 h 100"/>
                <a:gd name="T22" fmla="*/ 34 w 69"/>
                <a:gd name="T23" fmla="*/ 8 h 100"/>
                <a:gd name="T24" fmla="*/ 9 w 69"/>
                <a:gd name="T25" fmla="*/ 8 h 100"/>
                <a:gd name="T26" fmla="*/ 9 w 69"/>
                <a:gd name="T27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100">
                  <a:moveTo>
                    <a:pt x="9" y="10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8" y="0"/>
                    <a:pt x="69" y="9"/>
                    <a:pt x="69" y="28"/>
                  </a:cubicBezTo>
                  <a:cubicBezTo>
                    <a:pt x="69" y="46"/>
                    <a:pt x="56" y="56"/>
                    <a:pt x="31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100"/>
                    <a:pt x="9" y="100"/>
                    <a:pt x="9" y="100"/>
                  </a:cubicBezTo>
                  <a:close/>
                  <a:moveTo>
                    <a:pt x="9" y="48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51" y="49"/>
                    <a:pt x="60" y="42"/>
                    <a:pt x="60" y="27"/>
                  </a:cubicBezTo>
                  <a:cubicBezTo>
                    <a:pt x="60" y="14"/>
                    <a:pt x="51" y="8"/>
                    <a:pt x="3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48"/>
                    <a:pt x="9" y="48"/>
                    <a:pt x="9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93" name="Freeform 56"/>
            <p:cNvSpPr>
              <a:spLocks noEditPoints="1"/>
            </p:cNvSpPr>
            <p:nvPr/>
          </p:nvSpPr>
          <p:spPr bwMode="auto">
            <a:xfrm>
              <a:off x="3087688" y="731838"/>
              <a:ext cx="258763" cy="374650"/>
            </a:xfrm>
            <a:custGeom>
              <a:avLst/>
              <a:gdLst>
                <a:gd name="T0" fmla="*/ 9 w 69"/>
                <a:gd name="T1" fmla="*/ 100 h 100"/>
                <a:gd name="T2" fmla="*/ 0 w 69"/>
                <a:gd name="T3" fmla="*/ 100 h 100"/>
                <a:gd name="T4" fmla="*/ 0 w 69"/>
                <a:gd name="T5" fmla="*/ 0 h 100"/>
                <a:gd name="T6" fmla="*/ 37 w 69"/>
                <a:gd name="T7" fmla="*/ 0 h 100"/>
                <a:gd name="T8" fmla="*/ 69 w 69"/>
                <a:gd name="T9" fmla="*/ 28 h 100"/>
                <a:gd name="T10" fmla="*/ 31 w 69"/>
                <a:gd name="T11" fmla="*/ 56 h 100"/>
                <a:gd name="T12" fmla="*/ 9 w 69"/>
                <a:gd name="T13" fmla="*/ 56 h 100"/>
                <a:gd name="T14" fmla="*/ 9 w 69"/>
                <a:gd name="T15" fmla="*/ 100 h 100"/>
                <a:gd name="T16" fmla="*/ 9 w 69"/>
                <a:gd name="T17" fmla="*/ 48 h 100"/>
                <a:gd name="T18" fmla="*/ 31 w 69"/>
                <a:gd name="T19" fmla="*/ 48 h 100"/>
                <a:gd name="T20" fmla="*/ 60 w 69"/>
                <a:gd name="T21" fmla="*/ 27 h 100"/>
                <a:gd name="T22" fmla="*/ 34 w 69"/>
                <a:gd name="T23" fmla="*/ 8 h 100"/>
                <a:gd name="T24" fmla="*/ 9 w 69"/>
                <a:gd name="T25" fmla="*/ 8 h 100"/>
                <a:gd name="T26" fmla="*/ 9 w 69"/>
                <a:gd name="T27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100">
                  <a:moveTo>
                    <a:pt x="9" y="10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9" y="0"/>
                    <a:pt x="69" y="9"/>
                    <a:pt x="69" y="28"/>
                  </a:cubicBezTo>
                  <a:cubicBezTo>
                    <a:pt x="69" y="46"/>
                    <a:pt x="56" y="56"/>
                    <a:pt x="31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100"/>
                    <a:pt x="9" y="100"/>
                    <a:pt x="9" y="100"/>
                  </a:cubicBezTo>
                  <a:close/>
                  <a:moveTo>
                    <a:pt x="9" y="48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51" y="49"/>
                    <a:pt x="61" y="42"/>
                    <a:pt x="60" y="27"/>
                  </a:cubicBezTo>
                  <a:cubicBezTo>
                    <a:pt x="60" y="14"/>
                    <a:pt x="51" y="8"/>
                    <a:pt x="3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48"/>
                    <a:pt x="9" y="48"/>
                    <a:pt x="9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94" name="Freeform 57"/>
            <p:cNvSpPr>
              <a:spLocks/>
            </p:cNvSpPr>
            <p:nvPr/>
          </p:nvSpPr>
          <p:spPr bwMode="auto">
            <a:xfrm>
              <a:off x="3373438" y="731838"/>
              <a:ext cx="273050" cy="374650"/>
            </a:xfrm>
            <a:custGeom>
              <a:avLst/>
              <a:gdLst>
                <a:gd name="T0" fmla="*/ 0 w 172"/>
                <a:gd name="T1" fmla="*/ 19 h 236"/>
                <a:gd name="T2" fmla="*/ 0 w 172"/>
                <a:gd name="T3" fmla="*/ 0 h 236"/>
                <a:gd name="T4" fmla="*/ 172 w 172"/>
                <a:gd name="T5" fmla="*/ 0 h 236"/>
                <a:gd name="T6" fmla="*/ 172 w 172"/>
                <a:gd name="T7" fmla="*/ 19 h 236"/>
                <a:gd name="T8" fmla="*/ 96 w 172"/>
                <a:gd name="T9" fmla="*/ 19 h 236"/>
                <a:gd name="T10" fmla="*/ 96 w 172"/>
                <a:gd name="T11" fmla="*/ 236 h 236"/>
                <a:gd name="T12" fmla="*/ 75 w 172"/>
                <a:gd name="T13" fmla="*/ 236 h 236"/>
                <a:gd name="T14" fmla="*/ 75 w 172"/>
                <a:gd name="T15" fmla="*/ 19 h 236"/>
                <a:gd name="T16" fmla="*/ 0 w 172"/>
                <a:gd name="T17" fmla="*/ 19 h 236"/>
                <a:gd name="T18" fmla="*/ 0 w 172"/>
                <a:gd name="T19" fmla="*/ 1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236">
                  <a:moveTo>
                    <a:pt x="0" y="19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72" y="19"/>
                  </a:lnTo>
                  <a:lnTo>
                    <a:pt x="96" y="19"/>
                  </a:lnTo>
                  <a:lnTo>
                    <a:pt x="96" y="236"/>
                  </a:lnTo>
                  <a:lnTo>
                    <a:pt x="75" y="236"/>
                  </a:lnTo>
                  <a:lnTo>
                    <a:pt x="75" y="19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95" name="Freeform 58"/>
            <p:cNvSpPr>
              <a:spLocks/>
            </p:cNvSpPr>
            <p:nvPr/>
          </p:nvSpPr>
          <p:spPr bwMode="auto">
            <a:xfrm>
              <a:off x="758825" y="627063"/>
              <a:ext cx="434975" cy="801687"/>
            </a:xfrm>
            <a:custGeom>
              <a:avLst/>
              <a:gdLst>
                <a:gd name="T0" fmla="*/ 0 w 274"/>
                <a:gd name="T1" fmla="*/ 0 h 505"/>
                <a:gd name="T2" fmla="*/ 0 w 274"/>
                <a:gd name="T3" fmla="*/ 505 h 505"/>
                <a:gd name="T4" fmla="*/ 274 w 274"/>
                <a:gd name="T5" fmla="*/ 0 h 505"/>
                <a:gd name="T6" fmla="*/ 0 w 274"/>
                <a:gd name="T7" fmla="*/ 0 h 505"/>
                <a:gd name="T8" fmla="*/ 0 w 274"/>
                <a:gd name="T9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505">
                  <a:moveTo>
                    <a:pt x="0" y="0"/>
                  </a:moveTo>
                  <a:lnTo>
                    <a:pt x="0" y="505"/>
                  </a:lnTo>
                  <a:lnTo>
                    <a:pt x="27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796" name="Freeform 59"/>
            <p:cNvSpPr>
              <a:spLocks/>
            </p:cNvSpPr>
            <p:nvPr/>
          </p:nvSpPr>
          <p:spPr bwMode="auto">
            <a:xfrm>
              <a:off x="950913" y="684213"/>
              <a:ext cx="625475" cy="744537"/>
            </a:xfrm>
            <a:custGeom>
              <a:avLst/>
              <a:gdLst>
                <a:gd name="T0" fmla="*/ 231 w 394"/>
                <a:gd name="T1" fmla="*/ 0 h 469"/>
                <a:gd name="T2" fmla="*/ 153 w 394"/>
                <a:gd name="T3" fmla="*/ 136 h 469"/>
                <a:gd name="T4" fmla="*/ 217 w 394"/>
                <a:gd name="T5" fmla="*/ 221 h 469"/>
                <a:gd name="T6" fmla="*/ 90 w 394"/>
                <a:gd name="T7" fmla="*/ 259 h 469"/>
                <a:gd name="T8" fmla="*/ 0 w 394"/>
                <a:gd name="T9" fmla="*/ 417 h 469"/>
                <a:gd name="T10" fmla="*/ 175 w 394"/>
                <a:gd name="T11" fmla="*/ 356 h 469"/>
                <a:gd name="T12" fmla="*/ 255 w 394"/>
                <a:gd name="T13" fmla="*/ 469 h 469"/>
                <a:gd name="T14" fmla="*/ 241 w 394"/>
                <a:gd name="T15" fmla="*/ 335 h 469"/>
                <a:gd name="T16" fmla="*/ 394 w 394"/>
                <a:gd name="T17" fmla="*/ 283 h 469"/>
                <a:gd name="T18" fmla="*/ 231 w 394"/>
                <a:gd name="T19" fmla="*/ 0 h 469"/>
                <a:gd name="T20" fmla="*/ 231 w 394"/>
                <a:gd name="T21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4" h="469">
                  <a:moveTo>
                    <a:pt x="231" y="0"/>
                  </a:moveTo>
                  <a:lnTo>
                    <a:pt x="153" y="136"/>
                  </a:lnTo>
                  <a:lnTo>
                    <a:pt x="217" y="221"/>
                  </a:lnTo>
                  <a:lnTo>
                    <a:pt x="90" y="259"/>
                  </a:lnTo>
                  <a:lnTo>
                    <a:pt x="0" y="417"/>
                  </a:lnTo>
                  <a:lnTo>
                    <a:pt x="175" y="356"/>
                  </a:lnTo>
                  <a:lnTo>
                    <a:pt x="255" y="469"/>
                  </a:lnTo>
                  <a:lnTo>
                    <a:pt x="241" y="335"/>
                  </a:lnTo>
                  <a:lnTo>
                    <a:pt x="394" y="283"/>
                  </a:lnTo>
                  <a:lnTo>
                    <a:pt x="231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srgbClr val="C00000"/>
                </a:solidFill>
              </a:endParaRPr>
            </a:p>
          </p:txBody>
        </p:sp>
      </p:grpSp>
      <p:sp>
        <p:nvSpPr>
          <p:cNvPr id="548" name="任意多边形 547"/>
          <p:cNvSpPr/>
          <p:nvPr/>
        </p:nvSpPr>
        <p:spPr>
          <a:xfrm>
            <a:off x="5993968" y="-252850"/>
            <a:ext cx="1597025" cy="2613187"/>
          </a:xfrm>
          <a:custGeom>
            <a:avLst/>
            <a:gdLst>
              <a:gd name="connsiteX0" fmla="*/ 1197769 w 1197769"/>
              <a:gd name="connsiteY0" fmla="*/ 0 h 1767872"/>
              <a:gd name="connsiteX1" fmla="*/ 681037 w 1197769"/>
              <a:gd name="connsiteY1" fmla="*/ 1681163 h 1767872"/>
              <a:gd name="connsiteX2" fmla="*/ 535149 w 1197769"/>
              <a:gd name="connsiteY2" fmla="*/ 1738493 h 1767872"/>
              <a:gd name="connsiteX3" fmla="*/ 602455 w 1197769"/>
              <a:gd name="connsiteY3" fmla="*/ 1690688 h 1767872"/>
              <a:gd name="connsiteX4" fmla="*/ 619124 w 1197769"/>
              <a:gd name="connsiteY4" fmla="*/ 1631156 h 1767872"/>
              <a:gd name="connsiteX5" fmla="*/ 575651 w 1197769"/>
              <a:gd name="connsiteY5" fmla="*/ 1630914 h 1767872"/>
              <a:gd name="connsiteX6" fmla="*/ 616743 w 1197769"/>
              <a:gd name="connsiteY6" fmla="*/ 1626394 h 1767872"/>
              <a:gd name="connsiteX7" fmla="*/ 1121568 w 1197769"/>
              <a:gd name="connsiteY7" fmla="*/ 2382 h 1767872"/>
              <a:gd name="connsiteX8" fmla="*/ 1197769 w 1197769"/>
              <a:gd name="connsiteY8" fmla="*/ 0 h 1767872"/>
              <a:gd name="connsiteX9" fmla="*/ 57150 w 1197769"/>
              <a:gd name="connsiteY9" fmla="*/ 0 h 1767872"/>
              <a:gd name="connsiteX10" fmla="*/ 554831 w 1197769"/>
              <a:gd name="connsiteY10" fmla="*/ 1635919 h 1767872"/>
              <a:gd name="connsiteX11" fmla="*/ 568473 w 1197769"/>
              <a:gd name="connsiteY11" fmla="*/ 1632640 h 1767872"/>
              <a:gd name="connsiteX12" fmla="*/ 505800 w 1197769"/>
              <a:gd name="connsiteY12" fmla="*/ 1684487 h 1767872"/>
              <a:gd name="connsiteX13" fmla="*/ 0 w 1197769"/>
              <a:gd name="connsiteY13" fmla="*/ 4761 h 1767872"/>
              <a:gd name="connsiteX14" fmla="*/ 57150 w 1197769"/>
              <a:gd name="connsiteY14" fmla="*/ 0 h 1767872"/>
              <a:gd name="connsiteX0" fmla="*/ 1197769 w 1197769"/>
              <a:gd name="connsiteY0" fmla="*/ 0 h 1767872"/>
              <a:gd name="connsiteX1" fmla="*/ 681037 w 1197769"/>
              <a:gd name="connsiteY1" fmla="*/ 1681163 h 1767872"/>
              <a:gd name="connsiteX2" fmla="*/ 535149 w 1197769"/>
              <a:gd name="connsiteY2" fmla="*/ 1738493 h 1767872"/>
              <a:gd name="connsiteX3" fmla="*/ 602455 w 1197769"/>
              <a:gd name="connsiteY3" fmla="*/ 1690688 h 1767872"/>
              <a:gd name="connsiteX4" fmla="*/ 619124 w 1197769"/>
              <a:gd name="connsiteY4" fmla="*/ 1631156 h 1767872"/>
              <a:gd name="connsiteX5" fmla="*/ 616743 w 1197769"/>
              <a:gd name="connsiteY5" fmla="*/ 1626394 h 1767872"/>
              <a:gd name="connsiteX6" fmla="*/ 1121568 w 1197769"/>
              <a:gd name="connsiteY6" fmla="*/ 2382 h 1767872"/>
              <a:gd name="connsiteX7" fmla="*/ 1197769 w 1197769"/>
              <a:gd name="connsiteY7" fmla="*/ 0 h 1767872"/>
              <a:gd name="connsiteX8" fmla="*/ 57150 w 1197769"/>
              <a:gd name="connsiteY8" fmla="*/ 0 h 1767872"/>
              <a:gd name="connsiteX9" fmla="*/ 554831 w 1197769"/>
              <a:gd name="connsiteY9" fmla="*/ 1635919 h 1767872"/>
              <a:gd name="connsiteX10" fmla="*/ 568473 w 1197769"/>
              <a:gd name="connsiteY10" fmla="*/ 1632640 h 1767872"/>
              <a:gd name="connsiteX11" fmla="*/ 505800 w 1197769"/>
              <a:gd name="connsiteY11" fmla="*/ 1684487 h 1767872"/>
              <a:gd name="connsiteX12" fmla="*/ 0 w 1197769"/>
              <a:gd name="connsiteY12" fmla="*/ 4761 h 1767872"/>
              <a:gd name="connsiteX13" fmla="*/ 57150 w 1197769"/>
              <a:gd name="connsiteY13" fmla="*/ 0 h 1767872"/>
              <a:gd name="connsiteX0" fmla="*/ 1197769 w 1197769"/>
              <a:gd name="connsiteY0" fmla="*/ 192018 h 1959890"/>
              <a:gd name="connsiteX1" fmla="*/ 681037 w 1197769"/>
              <a:gd name="connsiteY1" fmla="*/ 1873181 h 1959890"/>
              <a:gd name="connsiteX2" fmla="*/ 535149 w 1197769"/>
              <a:gd name="connsiteY2" fmla="*/ 1930511 h 1959890"/>
              <a:gd name="connsiteX3" fmla="*/ 602455 w 1197769"/>
              <a:gd name="connsiteY3" fmla="*/ 1882706 h 1959890"/>
              <a:gd name="connsiteX4" fmla="*/ 619124 w 1197769"/>
              <a:gd name="connsiteY4" fmla="*/ 1823174 h 1959890"/>
              <a:gd name="connsiteX5" fmla="*/ 616743 w 1197769"/>
              <a:gd name="connsiteY5" fmla="*/ 1818412 h 1959890"/>
              <a:gd name="connsiteX6" fmla="*/ 1186368 w 1197769"/>
              <a:gd name="connsiteY6" fmla="*/ 0 h 1959890"/>
              <a:gd name="connsiteX7" fmla="*/ 1197769 w 1197769"/>
              <a:gd name="connsiteY7" fmla="*/ 192018 h 1959890"/>
              <a:gd name="connsiteX8" fmla="*/ 57150 w 1197769"/>
              <a:gd name="connsiteY8" fmla="*/ 192018 h 1959890"/>
              <a:gd name="connsiteX9" fmla="*/ 554831 w 1197769"/>
              <a:gd name="connsiteY9" fmla="*/ 1827937 h 1959890"/>
              <a:gd name="connsiteX10" fmla="*/ 568473 w 1197769"/>
              <a:gd name="connsiteY10" fmla="*/ 1824658 h 1959890"/>
              <a:gd name="connsiteX11" fmla="*/ 505800 w 1197769"/>
              <a:gd name="connsiteY11" fmla="*/ 1876505 h 1959890"/>
              <a:gd name="connsiteX12" fmla="*/ 0 w 1197769"/>
              <a:gd name="connsiteY12" fmla="*/ 196779 h 1959890"/>
              <a:gd name="connsiteX13" fmla="*/ 57150 w 1197769"/>
              <a:gd name="connsiteY13" fmla="*/ 192018 h 1959890"/>
              <a:gd name="connsiteX0" fmla="*/ 1197769 w 1197769"/>
              <a:gd name="connsiteY0" fmla="*/ 192018 h 1959890"/>
              <a:gd name="connsiteX1" fmla="*/ 681037 w 1197769"/>
              <a:gd name="connsiteY1" fmla="*/ 1873181 h 1959890"/>
              <a:gd name="connsiteX2" fmla="*/ 535149 w 1197769"/>
              <a:gd name="connsiteY2" fmla="*/ 1930511 h 1959890"/>
              <a:gd name="connsiteX3" fmla="*/ 602455 w 1197769"/>
              <a:gd name="connsiteY3" fmla="*/ 1882706 h 1959890"/>
              <a:gd name="connsiteX4" fmla="*/ 619124 w 1197769"/>
              <a:gd name="connsiteY4" fmla="*/ 1823174 h 1959890"/>
              <a:gd name="connsiteX5" fmla="*/ 616743 w 1197769"/>
              <a:gd name="connsiteY5" fmla="*/ 1818412 h 1959890"/>
              <a:gd name="connsiteX6" fmla="*/ 1186368 w 1197769"/>
              <a:gd name="connsiteY6" fmla="*/ 0 h 1959890"/>
              <a:gd name="connsiteX7" fmla="*/ 1197769 w 1197769"/>
              <a:gd name="connsiteY7" fmla="*/ 192018 h 1959890"/>
              <a:gd name="connsiteX8" fmla="*/ 13950 w 1197769"/>
              <a:gd name="connsiteY8" fmla="*/ 40818 h 1959890"/>
              <a:gd name="connsiteX9" fmla="*/ 554831 w 1197769"/>
              <a:gd name="connsiteY9" fmla="*/ 1827937 h 1959890"/>
              <a:gd name="connsiteX10" fmla="*/ 568473 w 1197769"/>
              <a:gd name="connsiteY10" fmla="*/ 1824658 h 1959890"/>
              <a:gd name="connsiteX11" fmla="*/ 505800 w 1197769"/>
              <a:gd name="connsiteY11" fmla="*/ 1876505 h 1959890"/>
              <a:gd name="connsiteX12" fmla="*/ 0 w 1197769"/>
              <a:gd name="connsiteY12" fmla="*/ 196779 h 1959890"/>
              <a:gd name="connsiteX13" fmla="*/ 13950 w 1197769"/>
              <a:gd name="connsiteY13" fmla="*/ 40818 h 195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97769" h="1959890">
                <a:moveTo>
                  <a:pt x="1197769" y="192018"/>
                </a:moveTo>
                <a:lnTo>
                  <a:pt x="681037" y="1873181"/>
                </a:lnTo>
                <a:cubicBezTo>
                  <a:pt x="646297" y="1961053"/>
                  <a:pt x="583498" y="1985791"/>
                  <a:pt x="535149" y="1930511"/>
                </a:cubicBezTo>
                <a:cubicBezTo>
                  <a:pt x="551584" y="1906903"/>
                  <a:pt x="561485" y="1879175"/>
                  <a:pt x="602455" y="1882706"/>
                </a:cubicBezTo>
                <a:cubicBezTo>
                  <a:pt x="609599" y="1858100"/>
                  <a:pt x="611980" y="1847780"/>
                  <a:pt x="619124" y="1823174"/>
                </a:cubicBezTo>
                <a:cubicBezTo>
                  <a:pt x="621505" y="1812458"/>
                  <a:pt x="533002" y="2089874"/>
                  <a:pt x="616743" y="1818412"/>
                </a:cubicBezTo>
                <a:lnTo>
                  <a:pt x="1186368" y="0"/>
                </a:lnTo>
                <a:lnTo>
                  <a:pt x="1197769" y="192018"/>
                </a:lnTo>
                <a:close/>
                <a:moveTo>
                  <a:pt x="13950" y="40818"/>
                </a:moveTo>
                <a:lnTo>
                  <a:pt x="554831" y="1827937"/>
                </a:lnTo>
                <a:cubicBezTo>
                  <a:pt x="559408" y="1827233"/>
                  <a:pt x="563985" y="1826177"/>
                  <a:pt x="568473" y="1824658"/>
                </a:cubicBezTo>
                <a:cubicBezTo>
                  <a:pt x="539262" y="1831509"/>
                  <a:pt x="519703" y="1852011"/>
                  <a:pt x="505800" y="1876505"/>
                </a:cubicBezTo>
                <a:lnTo>
                  <a:pt x="0" y="196779"/>
                </a:lnTo>
                <a:lnTo>
                  <a:pt x="13950" y="4081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0" scaled="1"/>
            <a:tileRect/>
          </a:gradFill>
          <a:ln w="3175">
            <a:noFill/>
          </a:ln>
          <a:scene3d>
            <a:camera prst="orthographicFront"/>
            <a:lightRig rig="balanced" dir="t"/>
          </a:scene3d>
          <a:sp3d prstMaterial="softEdge">
            <a:bevelT w="120650" h="25400" prst="riblet"/>
            <a:bevelB w="1905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17418" name="组合 6"/>
          <p:cNvGrpSpPr>
            <a:grpSpLocks/>
          </p:cNvGrpSpPr>
          <p:nvPr/>
        </p:nvGrpSpPr>
        <p:grpSpPr bwMode="auto">
          <a:xfrm>
            <a:off x="5628218" y="-239184"/>
            <a:ext cx="2525183" cy="4937600"/>
            <a:chOff x="15306092" y="-42691"/>
            <a:chExt cx="1893345" cy="3702507"/>
          </a:xfrm>
        </p:grpSpPr>
        <p:pic>
          <p:nvPicPr>
            <p:cNvPr id="17420" name="Picture 2" descr="E:\2013.3.28\2014\2014副本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33842">
              <a:off x="15306092" y="1686366"/>
              <a:ext cx="1893345" cy="1973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1" name="任意多边形 210"/>
            <p:cNvSpPr/>
            <p:nvPr/>
          </p:nvSpPr>
          <p:spPr>
            <a:xfrm>
              <a:off x="15575059" y="-42691"/>
              <a:ext cx="1197769" cy="1959890"/>
            </a:xfrm>
            <a:custGeom>
              <a:avLst/>
              <a:gdLst>
                <a:gd name="connsiteX0" fmla="*/ 1197769 w 1197769"/>
                <a:gd name="connsiteY0" fmla="*/ 0 h 1767872"/>
                <a:gd name="connsiteX1" fmla="*/ 681037 w 1197769"/>
                <a:gd name="connsiteY1" fmla="*/ 1681163 h 1767872"/>
                <a:gd name="connsiteX2" fmla="*/ 535149 w 1197769"/>
                <a:gd name="connsiteY2" fmla="*/ 1738493 h 1767872"/>
                <a:gd name="connsiteX3" fmla="*/ 602455 w 1197769"/>
                <a:gd name="connsiteY3" fmla="*/ 1690688 h 1767872"/>
                <a:gd name="connsiteX4" fmla="*/ 619124 w 1197769"/>
                <a:gd name="connsiteY4" fmla="*/ 1631156 h 1767872"/>
                <a:gd name="connsiteX5" fmla="*/ 575651 w 1197769"/>
                <a:gd name="connsiteY5" fmla="*/ 1630914 h 1767872"/>
                <a:gd name="connsiteX6" fmla="*/ 616743 w 1197769"/>
                <a:gd name="connsiteY6" fmla="*/ 1626394 h 1767872"/>
                <a:gd name="connsiteX7" fmla="*/ 1121568 w 1197769"/>
                <a:gd name="connsiteY7" fmla="*/ 2382 h 1767872"/>
                <a:gd name="connsiteX8" fmla="*/ 1197769 w 1197769"/>
                <a:gd name="connsiteY8" fmla="*/ 0 h 1767872"/>
                <a:gd name="connsiteX9" fmla="*/ 57150 w 1197769"/>
                <a:gd name="connsiteY9" fmla="*/ 0 h 1767872"/>
                <a:gd name="connsiteX10" fmla="*/ 554831 w 1197769"/>
                <a:gd name="connsiteY10" fmla="*/ 1635919 h 1767872"/>
                <a:gd name="connsiteX11" fmla="*/ 568473 w 1197769"/>
                <a:gd name="connsiteY11" fmla="*/ 1632640 h 1767872"/>
                <a:gd name="connsiteX12" fmla="*/ 505800 w 1197769"/>
                <a:gd name="connsiteY12" fmla="*/ 1684487 h 1767872"/>
                <a:gd name="connsiteX13" fmla="*/ 0 w 1197769"/>
                <a:gd name="connsiteY13" fmla="*/ 4761 h 1767872"/>
                <a:gd name="connsiteX14" fmla="*/ 57150 w 1197769"/>
                <a:gd name="connsiteY14" fmla="*/ 0 h 1767872"/>
                <a:gd name="connsiteX0" fmla="*/ 1197769 w 1197769"/>
                <a:gd name="connsiteY0" fmla="*/ 0 h 1767872"/>
                <a:gd name="connsiteX1" fmla="*/ 681037 w 1197769"/>
                <a:gd name="connsiteY1" fmla="*/ 1681163 h 1767872"/>
                <a:gd name="connsiteX2" fmla="*/ 535149 w 1197769"/>
                <a:gd name="connsiteY2" fmla="*/ 1738493 h 1767872"/>
                <a:gd name="connsiteX3" fmla="*/ 602455 w 1197769"/>
                <a:gd name="connsiteY3" fmla="*/ 1690688 h 1767872"/>
                <a:gd name="connsiteX4" fmla="*/ 619124 w 1197769"/>
                <a:gd name="connsiteY4" fmla="*/ 1631156 h 1767872"/>
                <a:gd name="connsiteX5" fmla="*/ 616743 w 1197769"/>
                <a:gd name="connsiteY5" fmla="*/ 1626394 h 1767872"/>
                <a:gd name="connsiteX6" fmla="*/ 1121568 w 1197769"/>
                <a:gd name="connsiteY6" fmla="*/ 2382 h 1767872"/>
                <a:gd name="connsiteX7" fmla="*/ 1197769 w 1197769"/>
                <a:gd name="connsiteY7" fmla="*/ 0 h 1767872"/>
                <a:gd name="connsiteX8" fmla="*/ 57150 w 1197769"/>
                <a:gd name="connsiteY8" fmla="*/ 0 h 1767872"/>
                <a:gd name="connsiteX9" fmla="*/ 554831 w 1197769"/>
                <a:gd name="connsiteY9" fmla="*/ 1635919 h 1767872"/>
                <a:gd name="connsiteX10" fmla="*/ 568473 w 1197769"/>
                <a:gd name="connsiteY10" fmla="*/ 1632640 h 1767872"/>
                <a:gd name="connsiteX11" fmla="*/ 505800 w 1197769"/>
                <a:gd name="connsiteY11" fmla="*/ 1684487 h 1767872"/>
                <a:gd name="connsiteX12" fmla="*/ 0 w 1197769"/>
                <a:gd name="connsiteY12" fmla="*/ 4761 h 1767872"/>
                <a:gd name="connsiteX13" fmla="*/ 57150 w 1197769"/>
                <a:gd name="connsiteY13" fmla="*/ 0 h 1767872"/>
                <a:gd name="connsiteX0" fmla="*/ 1197769 w 1197769"/>
                <a:gd name="connsiteY0" fmla="*/ 192018 h 1959890"/>
                <a:gd name="connsiteX1" fmla="*/ 681037 w 1197769"/>
                <a:gd name="connsiteY1" fmla="*/ 1873181 h 1959890"/>
                <a:gd name="connsiteX2" fmla="*/ 535149 w 1197769"/>
                <a:gd name="connsiteY2" fmla="*/ 1930511 h 1959890"/>
                <a:gd name="connsiteX3" fmla="*/ 602455 w 1197769"/>
                <a:gd name="connsiteY3" fmla="*/ 1882706 h 1959890"/>
                <a:gd name="connsiteX4" fmla="*/ 619124 w 1197769"/>
                <a:gd name="connsiteY4" fmla="*/ 1823174 h 1959890"/>
                <a:gd name="connsiteX5" fmla="*/ 616743 w 1197769"/>
                <a:gd name="connsiteY5" fmla="*/ 1818412 h 1959890"/>
                <a:gd name="connsiteX6" fmla="*/ 1186368 w 1197769"/>
                <a:gd name="connsiteY6" fmla="*/ 0 h 1959890"/>
                <a:gd name="connsiteX7" fmla="*/ 1197769 w 1197769"/>
                <a:gd name="connsiteY7" fmla="*/ 192018 h 1959890"/>
                <a:gd name="connsiteX8" fmla="*/ 57150 w 1197769"/>
                <a:gd name="connsiteY8" fmla="*/ 192018 h 1959890"/>
                <a:gd name="connsiteX9" fmla="*/ 554831 w 1197769"/>
                <a:gd name="connsiteY9" fmla="*/ 1827937 h 1959890"/>
                <a:gd name="connsiteX10" fmla="*/ 568473 w 1197769"/>
                <a:gd name="connsiteY10" fmla="*/ 1824658 h 1959890"/>
                <a:gd name="connsiteX11" fmla="*/ 505800 w 1197769"/>
                <a:gd name="connsiteY11" fmla="*/ 1876505 h 1959890"/>
                <a:gd name="connsiteX12" fmla="*/ 0 w 1197769"/>
                <a:gd name="connsiteY12" fmla="*/ 196779 h 1959890"/>
                <a:gd name="connsiteX13" fmla="*/ 57150 w 1197769"/>
                <a:gd name="connsiteY13" fmla="*/ 192018 h 1959890"/>
                <a:gd name="connsiteX0" fmla="*/ 1197769 w 1197769"/>
                <a:gd name="connsiteY0" fmla="*/ 192018 h 1959890"/>
                <a:gd name="connsiteX1" fmla="*/ 681037 w 1197769"/>
                <a:gd name="connsiteY1" fmla="*/ 1873181 h 1959890"/>
                <a:gd name="connsiteX2" fmla="*/ 535149 w 1197769"/>
                <a:gd name="connsiteY2" fmla="*/ 1930511 h 1959890"/>
                <a:gd name="connsiteX3" fmla="*/ 602455 w 1197769"/>
                <a:gd name="connsiteY3" fmla="*/ 1882706 h 1959890"/>
                <a:gd name="connsiteX4" fmla="*/ 619124 w 1197769"/>
                <a:gd name="connsiteY4" fmla="*/ 1823174 h 1959890"/>
                <a:gd name="connsiteX5" fmla="*/ 616743 w 1197769"/>
                <a:gd name="connsiteY5" fmla="*/ 1818412 h 1959890"/>
                <a:gd name="connsiteX6" fmla="*/ 1186368 w 1197769"/>
                <a:gd name="connsiteY6" fmla="*/ 0 h 1959890"/>
                <a:gd name="connsiteX7" fmla="*/ 1197769 w 1197769"/>
                <a:gd name="connsiteY7" fmla="*/ 192018 h 1959890"/>
                <a:gd name="connsiteX8" fmla="*/ 13950 w 1197769"/>
                <a:gd name="connsiteY8" fmla="*/ 40818 h 1959890"/>
                <a:gd name="connsiteX9" fmla="*/ 554831 w 1197769"/>
                <a:gd name="connsiteY9" fmla="*/ 1827937 h 1959890"/>
                <a:gd name="connsiteX10" fmla="*/ 568473 w 1197769"/>
                <a:gd name="connsiteY10" fmla="*/ 1824658 h 1959890"/>
                <a:gd name="connsiteX11" fmla="*/ 505800 w 1197769"/>
                <a:gd name="connsiteY11" fmla="*/ 1876505 h 1959890"/>
                <a:gd name="connsiteX12" fmla="*/ 0 w 1197769"/>
                <a:gd name="connsiteY12" fmla="*/ 196779 h 1959890"/>
                <a:gd name="connsiteX13" fmla="*/ 13950 w 1197769"/>
                <a:gd name="connsiteY13" fmla="*/ 40818 h 195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97769" h="1959890">
                  <a:moveTo>
                    <a:pt x="1197769" y="192018"/>
                  </a:moveTo>
                  <a:lnTo>
                    <a:pt x="681037" y="1873181"/>
                  </a:lnTo>
                  <a:cubicBezTo>
                    <a:pt x="646297" y="1961053"/>
                    <a:pt x="583498" y="1985791"/>
                    <a:pt x="535149" y="1930511"/>
                  </a:cubicBezTo>
                  <a:cubicBezTo>
                    <a:pt x="551584" y="1906903"/>
                    <a:pt x="561485" y="1879175"/>
                    <a:pt x="602455" y="1882706"/>
                  </a:cubicBezTo>
                  <a:cubicBezTo>
                    <a:pt x="609599" y="1858100"/>
                    <a:pt x="611980" y="1847780"/>
                    <a:pt x="619124" y="1823174"/>
                  </a:cubicBezTo>
                  <a:cubicBezTo>
                    <a:pt x="621505" y="1812458"/>
                    <a:pt x="533002" y="2089874"/>
                    <a:pt x="616743" y="1818412"/>
                  </a:cubicBezTo>
                  <a:lnTo>
                    <a:pt x="1186368" y="0"/>
                  </a:lnTo>
                  <a:lnTo>
                    <a:pt x="1197769" y="192018"/>
                  </a:lnTo>
                  <a:close/>
                  <a:moveTo>
                    <a:pt x="13950" y="40818"/>
                  </a:moveTo>
                  <a:lnTo>
                    <a:pt x="554831" y="1827937"/>
                  </a:lnTo>
                  <a:cubicBezTo>
                    <a:pt x="559408" y="1827233"/>
                    <a:pt x="563985" y="1826177"/>
                    <a:pt x="568473" y="1824658"/>
                  </a:cubicBezTo>
                  <a:cubicBezTo>
                    <a:pt x="539262" y="1831509"/>
                    <a:pt x="519703" y="1852011"/>
                    <a:pt x="505800" y="1876505"/>
                  </a:cubicBezTo>
                  <a:lnTo>
                    <a:pt x="0" y="196779"/>
                  </a:lnTo>
                  <a:lnTo>
                    <a:pt x="13950" y="408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C0000"/>
                </a:gs>
                <a:gs pos="99000">
                  <a:srgbClr val="C00000"/>
                </a:gs>
              </a:gsLst>
              <a:lin ang="10800000" scaled="1"/>
              <a:tileRect/>
            </a:gradFill>
            <a:ln w="3175">
              <a:noFill/>
            </a:ln>
            <a:scene3d>
              <a:camera prst="orthographicFront"/>
              <a:lightRig rig="balanced" dir="t"/>
            </a:scene3d>
            <a:sp3d prstMaterial="softEdge">
              <a:bevelT w="120650" h="25400" prst="riblet"/>
              <a:bevelB w="1905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603389" y="1798206"/>
              <a:ext cx="1209971" cy="183857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15333" dirty="0">
                  <a:gradFill flip="none" rotWithShape="1">
                    <a:gsLst>
                      <a:gs pos="0">
                        <a:prstClr val="white">
                          <a:lumMod val="75000"/>
                          <a:alpha val="95000"/>
                        </a:prstClr>
                      </a:gs>
                      <a:gs pos="52000">
                        <a:prstClr val="white"/>
                      </a:gs>
                      <a:gs pos="100000">
                        <a:prstClr val="white">
                          <a:lumMod val="75000"/>
                          <a:alpha val="55000"/>
                        </a:prstClr>
                      </a:gs>
                    </a:gsLst>
                    <a:lin ang="5400000" scaled="1"/>
                    <a:tileRect/>
                  </a:gra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6</a:t>
              </a:r>
              <a:endParaRPr lang="zh-CN" altLang="en-US" sz="15333" dirty="0">
                <a:gradFill flip="none" rotWithShape="1">
                  <a:gsLst>
                    <a:gs pos="0">
                      <a:prstClr val="white">
                        <a:lumMod val="75000"/>
                        <a:alpha val="95000"/>
                      </a:prstClr>
                    </a:gs>
                    <a:gs pos="52000">
                      <a:prstClr val="white"/>
                    </a:gs>
                    <a:gs pos="100000">
                      <a:prstClr val="white">
                        <a:lumMod val="75000"/>
                        <a:alpha val="55000"/>
                      </a:prstClr>
                    </a:gs>
                  </a:gsLst>
                  <a:lin ang="5400000" scaled="1"/>
                  <a:tileRect/>
                </a:gra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</p:grpSp>
      <p:sp>
        <p:nvSpPr>
          <p:cNvPr id="205" name="TextBox 204"/>
          <p:cNvSpPr txBox="1"/>
          <p:nvPr/>
        </p:nvSpPr>
        <p:spPr>
          <a:xfrm>
            <a:off x="4094415" y="4995367"/>
            <a:ext cx="3633767" cy="99520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>
              <a:defRPr/>
            </a:pPr>
            <a:r>
              <a:rPr lang="zh-CN" altLang="en-US" sz="5867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grpSp>
        <p:nvGrpSpPr>
          <p:cNvPr id="203" name="组合 202"/>
          <p:cNvGrpSpPr>
            <a:grpSpLocks noChangeAspect="1"/>
          </p:cNvGrpSpPr>
          <p:nvPr/>
        </p:nvGrpSpPr>
        <p:grpSpPr>
          <a:xfrm>
            <a:off x="11274342" y="6423383"/>
            <a:ext cx="312292" cy="312292"/>
            <a:chOff x="-5821363" y="4260850"/>
            <a:chExt cx="1368425" cy="1368425"/>
          </a:xfrm>
        </p:grpSpPr>
        <p:sp>
          <p:nvSpPr>
            <p:cNvPr id="204" name="Freeform 52"/>
            <p:cNvSpPr>
              <a:spLocks/>
            </p:cNvSpPr>
            <p:nvPr/>
          </p:nvSpPr>
          <p:spPr bwMode="auto">
            <a:xfrm flipH="1">
              <a:off x="-5821363" y="4260850"/>
              <a:ext cx="1368425" cy="1368425"/>
            </a:xfrm>
            <a:custGeom>
              <a:avLst/>
              <a:gdLst>
                <a:gd name="T0" fmla="*/ 528 w 528"/>
                <a:gd name="T1" fmla="*/ 488 h 528"/>
                <a:gd name="T2" fmla="*/ 488 w 528"/>
                <a:gd name="T3" fmla="*/ 528 h 528"/>
                <a:gd name="T4" fmla="*/ 40 w 528"/>
                <a:gd name="T5" fmla="*/ 528 h 528"/>
                <a:gd name="T6" fmla="*/ 0 w 528"/>
                <a:gd name="T7" fmla="*/ 488 h 528"/>
                <a:gd name="T8" fmla="*/ 0 w 528"/>
                <a:gd name="T9" fmla="*/ 40 h 528"/>
                <a:gd name="T10" fmla="*/ 40 w 528"/>
                <a:gd name="T11" fmla="*/ 0 h 528"/>
                <a:gd name="T12" fmla="*/ 488 w 528"/>
                <a:gd name="T13" fmla="*/ 0 h 528"/>
                <a:gd name="T14" fmla="*/ 528 w 528"/>
                <a:gd name="T15" fmla="*/ 40 h 528"/>
                <a:gd name="T16" fmla="*/ 528 w 528"/>
                <a:gd name="T17" fmla="*/ 48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8" h="528">
                  <a:moveTo>
                    <a:pt x="528" y="488"/>
                  </a:moveTo>
                  <a:cubicBezTo>
                    <a:pt x="528" y="510"/>
                    <a:pt x="510" y="528"/>
                    <a:pt x="488" y="528"/>
                  </a:cubicBezTo>
                  <a:cubicBezTo>
                    <a:pt x="40" y="528"/>
                    <a:pt x="40" y="528"/>
                    <a:pt x="40" y="528"/>
                  </a:cubicBezTo>
                  <a:cubicBezTo>
                    <a:pt x="18" y="528"/>
                    <a:pt x="0" y="510"/>
                    <a:pt x="0" y="4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510" y="0"/>
                    <a:pt x="528" y="18"/>
                    <a:pt x="528" y="40"/>
                  </a:cubicBezTo>
                  <a:cubicBezTo>
                    <a:pt x="528" y="488"/>
                    <a:pt x="528" y="488"/>
                    <a:pt x="528" y="488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6" name="Freeform 53"/>
            <p:cNvSpPr>
              <a:spLocks/>
            </p:cNvSpPr>
            <p:nvPr/>
          </p:nvSpPr>
          <p:spPr bwMode="auto">
            <a:xfrm flipH="1">
              <a:off x="-5334001" y="4591050"/>
              <a:ext cx="881063" cy="1038225"/>
            </a:xfrm>
            <a:custGeom>
              <a:avLst/>
              <a:gdLst>
                <a:gd name="T0" fmla="*/ 270 w 340"/>
                <a:gd name="T1" fmla="*/ 0 h 401"/>
                <a:gd name="T2" fmla="*/ 204 w 340"/>
                <a:gd name="T3" fmla="*/ 16 h 401"/>
                <a:gd name="T4" fmla="*/ 0 w 340"/>
                <a:gd name="T5" fmla="*/ 220 h 401"/>
                <a:gd name="T6" fmla="*/ 0 w 340"/>
                <a:gd name="T7" fmla="*/ 361 h 401"/>
                <a:gd name="T8" fmla="*/ 40 w 340"/>
                <a:gd name="T9" fmla="*/ 401 h 401"/>
                <a:gd name="T10" fmla="*/ 141 w 340"/>
                <a:gd name="T11" fmla="*/ 401 h 401"/>
                <a:gd name="T12" fmla="*/ 317 w 340"/>
                <a:gd name="T13" fmla="*/ 226 h 401"/>
                <a:gd name="T14" fmla="*/ 272 w 340"/>
                <a:gd name="T15" fmla="*/ 142 h 401"/>
                <a:gd name="T16" fmla="*/ 340 w 340"/>
                <a:gd name="T17" fmla="*/ 73 h 401"/>
                <a:gd name="T18" fmla="*/ 270 w 340"/>
                <a:gd name="T19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401">
                  <a:moveTo>
                    <a:pt x="270" y="0"/>
                  </a:moveTo>
                  <a:cubicBezTo>
                    <a:pt x="204" y="16"/>
                    <a:pt x="204" y="16"/>
                    <a:pt x="204" y="16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83"/>
                    <a:pt x="18" y="401"/>
                    <a:pt x="40" y="401"/>
                  </a:cubicBezTo>
                  <a:cubicBezTo>
                    <a:pt x="141" y="401"/>
                    <a:pt x="141" y="401"/>
                    <a:pt x="141" y="401"/>
                  </a:cubicBezTo>
                  <a:cubicBezTo>
                    <a:pt x="317" y="226"/>
                    <a:pt x="317" y="226"/>
                    <a:pt x="317" y="226"/>
                  </a:cubicBezTo>
                  <a:cubicBezTo>
                    <a:pt x="272" y="142"/>
                    <a:pt x="272" y="142"/>
                    <a:pt x="272" y="142"/>
                  </a:cubicBezTo>
                  <a:cubicBezTo>
                    <a:pt x="340" y="73"/>
                    <a:pt x="340" y="73"/>
                    <a:pt x="340" y="73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  <a:alpha val="66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7" name="Freeform 54"/>
            <p:cNvSpPr>
              <a:spLocks/>
            </p:cNvSpPr>
            <p:nvPr/>
          </p:nvSpPr>
          <p:spPr bwMode="auto">
            <a:xfrm flipH="1">
              <a:off x="-5334001" y="4572000"/>
              <a:ext cx="414338" cy="207963"/>
            </a:xfrm>
            <a:custGeom>
              <a:avLst/>
              <a:gdLst>
                <a:gd name="T0" fmla="*/ 48 w 160"/>
                <a:gd name="T1" fmla="*/ 56 h 80"/>
                <a:gd name="T2" fmla="*/ 80 w 160"/>
                <a:gd name="T3" fmla="*/ 24 h 80"/>
                <a:gd name="T4" fmla="*/ 112 w 160"/>
                <a:gd name="T5" fmla="*/ 56 h 80"/>
                <a:gd name="T6" fmla="*/ 112 w 160"/>
                <a:gd name="T7" fmla="*/ 80 h 80"/>
                <a:gd name="T8" fmla="*/ 160 w 160"/>
                <a:gd name="T9" fmla="*/ 80 h 80"/>
                <a:gd name="T10" fmla="*/ 158 w 160"/>
                <a:gd name="T11" fmla="*/ 64 h 80"/>
                <a:gd name="T12" fmla="*/ 80 w 160"/>
                <a:gd name="T13" fmla="*/ 0 h 80"/>
                <a:gd name="T14" fmla="*/ 2 w 160"/>
                <a:gd name="T15" fmla="*/ 64 h 80"/>
                <a:gd name="T16" fmla="*/ 0 w 160"/>
                <a:gd name="T17" fmla="*/ 80 h 80"/>
                <a:gd name="T18" fmla="*/ 48 w 160"/>
                <a:gd name="T19" fmla="*/ 80 h 80"/>
                <a:gd name="T20" fmla="*/ 48 w 160"/>
                <a:gd name="T21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80">
                  <a:moveTo>
                    <a:pt x="48" y="56"/>
                  </a:moveTo>
                  <a:cubicBezTo>
                    <a:pt x="48" y="38"/>
                    <a:pt x="62" y="24"/>
                    <a:pt x="80" y="24"/>
                  </a:cubicBezTo>
                  <a:cubicBezTo>
                    <a:pt x="98" y="24"/>
                    <a:pt x="112" y="38"/>
                    <a:pt x="112" y="5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1" y="28"/>
                    <a:pt x="119" y="0"/>
                    <a:pt x="80" y="0"/>
                  </a:cubicBezTo>
                  <a:cubicBezTo>
                    <a:pt x="41" y="0"/>
                    <a:pt x="9" y="28"/>
                    <a:pt x="2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55"/>
            <p:cNvSpPr>
              <a:spLocks/>
            </p:cNvSpPr>
            <p:nvPr/>
          </p:nvSpPr>
          <p:spPr bwMode="auto">
            <a:xfrm flipH="1">
              <a:off x="-5334001" y="4821238"/>
              <a:ext cx="414338" cy="414338"/>
            </a:xfrm>
            <a:custGeom>
              <a:avLst/>
              <a:gdLst>
                <a:gd name="T0" fmla="*/ 108 w 160"/>
                <a:gd name="T1" fmla="*/ 0 h 160"/>
                <a:gd name="T2" fmla="*/ 100 w 160"/>
                <a:gd name="T3" fmla="*/ 8 h 160"/>
                <a:gd name="T4" fmla="*/ 99 w 160"/>
                <a:gd name="T5" fmla="*/ 10 h 160"/>
                <a:gd name="T6" fmla="*/ 97 w 160"/>
                <a:gd name="T7" fmla="*/ 11 h 160"/>
                <a:gd name="T8" fmla="*/ 94 w 160"/>
                <a:gd name="T9" fmla="*/ 13 h 160"/>
                <a:gd name="T10" fmla="*/ 92 w 160"/>
                <a:gd name="T11" fmla="*/ 14 h 160"/>
                <a:gd name="T12" fmla="*/ 87 w 160"/>
                <a:gd name="T13" fmla="*/ 15 h 160"/>
                <a:gd name="T14" fmla="*/ 86 w 160"/>
                <a:gd name="T15" fmla="*/ 15 h 160"/>
                <a:gd name="T16" fmla="*/ 80 w 160"/>
                <a:gd name="T17" fmla="*/ 16 h 160"/>
                <a:gd name="T18" fmla="*/ 74 w 160"/>
                <a:gd name="T19" fmla="*/ 15 h 160"/>
                <a:gd name="T20" fmla="*/ 73 w 160"/>
                <a:gd name="T21" fmla="*/ 15 h 160"/>
                <a:gd name="T22" fmla="*/ 68 w 160"/>
                <a:gd name="T23" fmla="*/ 14 h 160"/>
                <a:gd name="T24" fmla="*/ 66 w 160"/>
                <a:gd name="T25" fmla="*/ 13 h 160"/>
                <a:gd name="T26" fmla="*/ 63 w 160"/>
                <a:gd name="T27" fmla="*/ 11 h 160"/>
                <a:gd name="T28" fmla="*/ 61 w 160"/>
                <a:gd name="T29" fmla="*/ 10 h 160"/>
                <a:gd name="T30" fmla="*/ 60 w 160"/>
                <a:gd name="T31" fmla="*/ 8 h 160"/>
                <a:gd name="T32" fmla="*/ 52 w 160"/>
                <a:gd name="T33" fmla="*/ 0 h 160"/>
                <a:gd name="T34" fmla="*/ 48 w 160"/>
                <a:gd name="T35" fmla="*/ 0 h 160"/>
                <a:gd name="T36" fmla="*/ 0 w 160"/>
                <a:gd name="T37" fmla="*/ 0 h 160"/>
                <a:gd name="T38" fmla="*/ 0 w 160"/>
                <a:gd name="T39" fmla="*/ 81 h 160"/>
                <a:gd name="T40" fmla="*/ 80 w 160"/>
                <a:gd name="T41" fmla="*/ 160 h 160"/>
                <a:gd name="T42" fmla="*/ 160 w 160"/>
                <a:gd name="T43" fmla="*/ 81 h 160"/>
                <a:gd name="T44" fmla="*/ 160 w 160"/>
                <a:gd name="T45" fmla="*/ 0 h 160"/>
                <a:gd name="T46" fmla="*/ 112 w 160"/>
                <a:gd name="T47" fmla="*/ 0 h 160"/>
                <a:gd name="T48" fmla="*/ 108 w 160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0" h="160">
                  <a:moveTo>
                    <a:pt x="108" y="0"/>
                  </a:moveTo>
                  <a:cubicBezTo>
                    <a:pt x="106" y="3"/>
                    <a:pt x="103" y="6"/>
                    <a:pt x="100" y="8"/>
                  </a:cubicBezTo>
                  <a:cubicBezTo>
                    <a:pt x="100" y="9"/>
                    <a:pt x="100" y="9"/>
                    <a:pt x="99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6" y="12"/>
                    <a:pt x="95" y="12"/>
                    <a:pt x="94" y="13"/>
                  </a:cubicBezTo>
                  <a:cubicBezTo>
                    <a:pt x="93" y="13"/>
                    <a:pt x="92" y="13"/>
                    <a:pt x="92" y="14"/>
                  </a:cubicBezTo>
                  <a:cubicBezTo>
                    <a:pt x="90" y="14"/>
                    <a:pt x="89" y="15"/>
                    <a:pt x="87" y="15"/>
                  </a:cubicBezTo>
                  <a:cubicBezTo>
                    <a:pt x="87" y="15"/>
                    <a:pt x="86" y="15"/>
                    <a:pt x="86" y="15"/>
                  </a:cubicBezTo>
                  <a:cubicBezTo>
                    <a:pt x="84" y="16"/>
                    <a:pt x="82" y="16"/>
                    <a:pt x="80" y="16"/>
                  </a:cubicBezTo>
                  <a:cubicBezTo>
                    <a:pt x="78" y="16"/>
                    <a:pt x="76" y="16"/>
                    <a:pt x="74" y="15"/>
                  </a:cubicBezTo>
                  <a:cubicBezTo>
                    <a:pt x="74" y="15"/>
                    <a:pt x="73" y="15"/>
                    <a:pt x="73" y="15"/>
                  </a:cubicBezTo>
                  <a:cubicBezTo>
                    <a:pt x="71" y="15"/>
                    <a:pt x="70" y="14"/>
                    <a:pt x="68" y="14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2"/>
                    <a:pt x="64" y="12"/>
                    <a:pt x="63" y="11"/>
                  </a:cubicBezTo>
                  <a:cubicBezTo>
                    <a:pt x="62" y="11"/>
                    <a:pt x="62" y="10"/>
                    <a:pt x="61" y="10"/>
                  </a:cubicBezTo>
                  <a:cubicBezTo>
                    <a:pt x="60" y="9"/>
                    <a:pt x="60" y="9"/>
                    <a:pt x="60" y="8"/>
                  </a:cubicBezTo>
                  <a:cubicBezTo>
                    <a:pt x="57" y="6"/>
                    <a:pt x="54" y="3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56"/>
            <p:cNvSpPr>
              <a:spLocks/>
            </p:cNvSpPr>
            <p:nvPr/>
          </p:nvSpPr>
          <p:spPr bwMode="auto">
            <a:xfrm flipH="1">
              <a:off x="-5168901" y="4675188"/>
              <a:ext cx="84138" cy="146050"/>
            </a:xfrm>
            <a:custGeom>
              <a:avLst/>
              <a:gdLst>
                <a:gd name="T0" fmla="*/ 0 w 32"/>
                <a:gd name="T1" fmla="*/ 16 h 56"/>
                <a:gd name="T2" fmla="*/ 0 w 32"/>
                <a:gd name="T3" fmla="*/ 40 h 56"/>
                <a:gd name="T4" fmla="*/ 2 w 32"/>
                <a:gd name="T5" fmla="*/ 48 h 56"/>
                <a:gd name="T6" fmla="*/ 2 w 32"/>
                <a:gd name="T7" fmla="*/ 48 h 56"/>
                <a:gd name="T8" fmla="*/ 8 w 32"/>
                <a:gd name="T9" fmla="*/ 54 h 56"/>
                <a:gd name="T10" fmla="*/ 8 w 32"/>
                <a:gd name="T11" fmla="*/ 54 h 56"/>
                <a:gd name="T12" fmla="*/ 11 w 32"/>
                <a:gd name="T13" fmla="*/ 55 h 56"/>
                <a:gd name="T14" fmla="*/ 12 w 32"/>
                <a:gd name="T15" fmla="*/ 55 h 56"/>
                <a:gd name="T16" fmla="*/ 16 w 32"/>
                <a:gd name="T17" fmla="*/ 56 h 56"/>
                <a:gd name="T18" fmla="*/ 20 w 32"/>
                <a:gd name="T19" fmla="*/ 55 h 56"/>
                <a:gd name="T20" fmla="*/ 21 w 32"/>
                <a:gd name="T21" fmla="*/ 55 h 56"/>
                <a:gd name="T22" fmla="*/ 24 w 32"/>
                <a:gd name="T23" fmla="*/ 54 h 56"/>
                <a:gd name="T24" fmla="*/ 24 w 32"/>
                <a:gd name="T25" fmla="*/ 54 h 56"/>
                <a:gd name="T26" fmla="*/ 30 w 32"/>
                <a:gd name="T27" fmla="*/ 48 h 56"/>
                <a:gd name="T28" fmla="*/ 30 w 32"/>
                <a:gd name="T29" fmla="*/ 48 h 56"/>
                <a:gd name="T30" fmla="*/ 32 w 32"/>
                <a:gd name="T31" fmla="*/ 40 h 56"/>
                <a:gd name="T32" fmla="*/ 32 w 32"/>
                <a:gd name="T33" fmla="*/ 16 h 56"/>
                <a:gd name="T34" fmla="*/ 16 w 32"/>
                <a:gd name="T35" fmla="*/ 0 h 56"/>
                <a:gd name="T36" fmla="*/ 0 w 32"/>
                <a:gd name="T37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56">
                  <a:moveTo>
                    <a:pt x="0" y="1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1" y="45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4" y="50"/>
                    <a:pt x="6" y="52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17" y="56"/>
                    <a:pt x="19" y="56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2"/>
                    <a:pt x="28" y="50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5"/>
                    <a:pt x="32" y="43"/>
                    <a:pt x="32" y="4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326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15153</TotalTime>
  <Words>1096</Words>
  <Application>Microsoft Office PowerPoint</Application>
  <PresentationFormat>宽屏</PresentationFormat>
  <Paragraphs>223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Adobe Gothic Std B</vt:lpstr>
      <vt:lpstr>Meiryo UI</vt:lpstr>
      <vt:lpstr>经典繁超宋</vt:lpstr>
      <vt:lpstr>宋体</vt:lpstr>
      <vt:lpstr>微软雅黑</vt:lpstr>
      <vt:lpstr>Arial</vt:lpstr>
      <vt:lpstr>Calibri</vt:lpstr>
      <vt:lpstr>Office Theme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上海锐普广告有限公司</Company>
  <LinksUpToDate>false</LinksUpToDate>
  <SharedDoc>false</SharedDoc>
  <HyperlinkBase>www.rapidppt.com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锐普红色牛顿撞球2014年总结汇报动画PPT模板</dc:title>
  <dc:subject>工作汇报PPT模板</dc:subject>
  <dc:creator>chenkui</dc:creator>
  <cp:keywords>锐普PPT</cp:keywords>
  <cp:lastModifiedBy>zhangliang</cp:lastModifiedBy>
  <cp:revision>61</cp:revision>
  <dcterms:created xsi:type="dcterms:W3CDTF">2006-08-16T00:00:00Z</dcterms:created>
  <dcterms:modified xsi:type="dcterms:W3CDTF">2016-08-12T08:52:10Z</dcterms:modified>
  <cp:category>www.rapidppt.com</cp:category>
</cp:coreProperties>
</file>